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1" r:id="rId4"/>
    <p:sldMasterId id="2147484054" r:id="rId5"/>
  </p:sldMasterIdLst>
  <p:notesMasterIdLst>
    <p:notesMasterId r:id="rId11"/>
  </p:notesMasterIdLst>
  <p:handoutMasterIdLst>
    <p:handoutMasterId r:id="rId12"/>
  </p:handoutMasterIdLst>
  <p:sldIdLst>
    <p:sldId id="10452" r:id="rId6"/>
    <p:sldId id="10469" r:id="rId7"/>
    <p:sldId id="10467" r:id="rId8"/>
    <p:sldId id="10459" r:id="rId9"/>
    <p:sldId id="10468" r:id="rId10"/>
  </p:sldIdLst>
  <p:sldSz cx="12192000" cy="6858000"/>
  <p:notesSz cx="6797675" cy="9926638"/>
  <p:custDataLst>
    <p:tags r:id="rId13"/>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orient="horz" pos="2840" userDrawn="1">
          <p15:clr>
            <a:srgbClr val="A4A3A4"/>
          </p15:clr>
        </p15:guide>
        <p15:guide id="14" pos="5609" userDrawn="1">
          <p15:clr>
            <a:srgbClr val="A4A3A4"/>
          </p15:clr>
        </p15:guide>
        <p15:guide id="19" pos="4974" userDrawn="1">
          <p15:clr>
            <a:srgbClr val="A4A3A4"/>
          </p15:clr>
        </p15:guide>
        <p15:guide id="20" pos="26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C37B"/>
    <a:srgbClr val="FF6327"/>
    <a:srgbClr val="CB2980"/>
    <a:srgbClr val="95E616"/>
    <a:srgbClr val="FF304C"/>
    <a:srgbClr val="860864"/>
    <a:srgbClr val="69AFD3"/>
    <a:srgbClr val="0F999C"/>
    <a:srgbClr val="C8FF1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3D09A8-AD21-C543-BDD0-28B3EE62F954}" v="10" dt="2019-09-18T15:08:15.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24" autoAdjust="0"/>
    <p:restoredTop sz="96215" autoAdjust="0"/>
  </p:normalViewPr>
  <p:slideViewPr>
    <p:cSldViewPr>
      <p:cViewPr varScale="1">
        <p:scale>
          <a:sx n="112" d="100"/>
          <a:sy n="112" d="100"/>
        </p:scale>
        <p:origin x="688" y="184"/>
      </p:cViewPr>
      <p:guideLst>
        <p:guide orient="horz" pos="2840"/>
        <p:guide pos="5609"/>
        <p:guide pos="4974"/>
        <p:guide pos="2661"/>
      </p:guideLst>
    </p:cSldViewPr>
  </p:slideViewPr>
  <p:outlineViewPr>
    <p:cViewPr>
      <p:scale>
        <a:sx n="33" d="100"/>
        <a:sy n="33" d="100"/>
      </p:scale>
      <p:origin x="0" y="-75852"/>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89" d="100"/>
          <a:sy n="89" d="100"/>
        </p:scale>
        <p:origin x="449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tags" Target="tags/tag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handoutMaster" Target="handoutMasters/handout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5.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AS, Clélia" userId="41d2b710-f55b-4172-8d01-2d6a72b6105e" providerId="ADAL" clId="{BE3D09A8-AD21-C543-BDD0-28B3EE62F954}"/>
    <pc:docChg chg="custSel addSld modSld sldOrd">
      <pc:chgData name="COLAS, Clélia" userId="41d2b710-f55b-4172-8d01-2d6a72b6105e" providerId="ADAL" clId="{BE3D09A8-AD21-C543-BDD0-28B3EE62F954}" dt="2019-09-18T15:08:28.276" v="95" actId="20577"/>
      <pc:docMkLst>
        <pc:docMk/>
      </pc:docMkLst>
      <pc:sldChg chg="addSp delSp modSp add ord">
        <pc:chgData name="COLAS, Clélia" userId="41d2b710-f55b-4172-8d01-2d6a72b6105e" providerId="ADAL" clId="{BE3D09A8-AD21-C543-BDD0-28B3EE62F954}" dt="2019-09-18T15:08:28.276" v="95" actId="20577"/>
        <pc:sldMkLst>
          <pc:docMk/>
          <pc:sldMk cId="1439390105" sldId="10459"/>
        </pc:sldMkLst>
        <pc:spChg chg="add del mod">
          <ac:chgData name="COLAS, Clélia" userId="41d2b710-f55b-4172-8d01-2d6a72b6105e" providerId="ADAL" clId="{BE3D09A8-AD21-C543-BDD0-28B3EE62F954}" dt="2019-09-18T15:08:15.517" v="53" actId="478"/>
          <ac:spMkLst>
            <pc:docMk/>
            <pc:sldMk cId="1439390105" sldId="10459"/>
            <ac:spMk id="3" creationId="{DCC30467-5433-D647-81CB-270DC4A6FCF0}"/>
          </ac:spMkLst>
        </pc:spChg>
        <pc:spChg chg="mod">
          <ac:chgData name="COLAS, Clélia" userId="41d2b710-f55b-4172-8d01-2d6a72b6105e" providerId="ADAL" clId="{BE3D09A8-AD21-C543-BDD0-28B3EE62F954}" dt="2019-09-18T15:07:04.766" v="28" actId="27636"/>
          <ac:spMkLst>
            <pc:docMk/>
            <pc:sldMk cId="1439390105" sldId="10459"/>
            <ac:spMk id="6" creationId="{74708287-A5AA-C543-AF33-E8744F198198}"/>
          </ac:spMkLst>
        </pc:spChg>
        <pc:spChg chg="del">
          <ac:chgData name="COLAS, Clélia" userId="41d2b710-f55b-4172-8d01-2d6a72b6105e" providerId="ADAL" clId="{BE3D09A8-AD21-C543-BDD0-28B3EE62F954}" dt="2019-09-18T15:08:13.084" v="52" actId="478"/>
          <ac:spMkLst>
            <pc:docMk/>
            <pc:sldMk cId="1439390105" sldId="10459"/>
            <ac:spMk id="32" creationId="{D624BC7A-C35D-9D40-AA27-BB8EC6EB061D}"/>
          </ac:spMkLst>
        </pc:spChg>
        <pc:spChg chg="add mod">
          <ac:chgData name="COLAS, Clélia" userId="41d2b710-f55b-4172-8d01-2d6a72b6105e" providerId="ADAL" clId="{BE3D09A8-AD21-C543-BDD0-28B3EE62F954}" dt="2019-09-18T15:08:28.276" v="95" actId="20577"/>
          <ac:spMkLst>
            <pc:docMk/>
            <pc:sldMk cId="1439390105" sldId="10459"/>
            <ac:spMk id="39" creationId="{A8EF31E3-7D16-AF4E-92FC-AB8C98F3D712}"/>
          </ac:spMkLst>
        </pc:spChg>
      </pc:sldChg>
      <pc:sldChg chg="addSp delSp modSp add ord">
        <pc:chgData name="COLAS, Clélia" userId="41d2b710-f55b-4172-8d01-2d6a72b6105e" providerId="ADAL" clId="{BE3D09A8-AD21-C543-BDD0-28B3EE62F954}" dt="2019-09-18T15:08:08.039" v="51" actId="20577"/>
        <pc:sldMkLst>
          <pc:docMk/>
          <pc:sldMk cId="3149061606" sldId="10469"/>
        </pc:sldMkLst>
        <pc:spChg chg="add del mod">
          <ac:chgData name="COLAS, Clélia" userId="41d2b710-f55b-4172-8d01-2d6a72b6105e" providerId="ADAL" clId="{BE3D09A8-AD21-C543-BDD0-28B3EE62F954}" dt="2019-09-18T15:08:04.245" v="41" actId="478"/>
          <ac:spMkLst>
            <pc:docMk/>
            <pc:sldMk cId="3149061606" sldId="10469"/>
            <ac:spMk id="7" creationId="{5641C084-5085-FC4B-9225-E9CF4AF33816}"/>
          </ac:spMkLst>
        </pc:spChg>
        <pc:spChg chg="mod">
          <ac:chgData name="COLAS, Clélia" userId="41d2b710-f55b-4172-8d01-2d6a72b6105e" providerId="ADAL" clId="{BE3D09A8-AD21-C543-BDD0-28B3EE62F954}" dt="2019-09-18T15:07:42.922" v="37" actId="20577"/>
          <ac:spMkLst>
            <pc:docMk/>
            <pc:sldMk cId="3149061606" sldId="10469"/>
            <ac:spMk id="11" creationId="{CECDFFEA-7536-AA4D-8B24-734DA2957E60}"/>
          </ac:spMkLst>
        </pc:spChg>
        <pc:spChg chg="mod">
          <ac:chgData name="COLAS, Clélia" userId="41d2b710-f55b-4172-8d01-2d6a72b6105e" providerId="ADAL" clId="{BE3D09A8-AD21-C543-BDD0-28B3EE62F954}" dt="2019-09-18T15:06:36.349" v="26" actId="20577"/>
          <ac:spMkLst>
            <pc:docMk/>
            <pc:sldMk cId="3149061606" sldId="10469"/>
            <ac:spMk id="12" creationId="{6083609B-0E92-D94B-8E7B-CF755A3E1223}"/>
          </ac:spMkLst>
        </pc:spChg>
        <pc:spChg chg="mod">
          <ac:chgData name="COLAS, Clélia" userId="41d2b710-f55b-4172-8d01-2d6a72b6105e" providerId="ADAL" clId="{BE3D09A8-AD21-C543-BDD0-28B3EE62F954}" dt="2019-09-18T15:06:28.773" v="14" actId="20577"/>
          <ac:spMkLst>
            <pc:docMk/>
            <pc:sldMk cId="3149061606" sldId="10469"/>
            <ac:spMk id="13" creationId="{018D128B-E411-4643-A194-262E9BD72DAC}"/>
          </ac:spMkLst>
        </pc:spChg>
        <pc:spChg chg="add del">
          <ac:chgData name="COLAS, Clélia" userId="41d2b710-f55b-4172-8d01-2d6a72b6105e" providerId="ADAL" clId="{BE3D09A8-AD21-C543-BDD0-28B3EE62F954}" dt="2019-09-18T15:08:01.831" v="40"/>
          <ac:spMkLst>
            <pc:docMk/>
            <pc:sldMk cId="3149061606" sldId="10469"/>
            <ac:spMk id="14" creationId="{2B4007B3-74CD-494E-BAA6-A247A4274B54}"/>
          </ac:spMkLst>
        </pc:spChg>
        <pc:spChg chg="add mod">
          <ac:chgData name="COLAS, Clélia" userId="41d2b710-f55b-4172-8d01-2d6a72b6105e" providerId="ADAL" clId="{BE3D09A8-AD21-C543-BDD0-28B3EE62F954}" dt="2019-09-18T15:08:08.039" v="51" actId="20577"/>
          <ac:spMkLst>
            <pc:docMk/>
            <pc:sldMk cId="3149061606" sldId="10469"/>
            <ac:spMk id="15" creationId="{3B2D9DD3-5571-6C4E-A21C-0C38D1EE71C9}"/>
          </ac:spMkLst>
        </pc:spChg>
        <pc:spChg chg="del">
          <ac:chgData name="COLAS, Clélia" userId="41d2b710-f55b-4172-8d01-2d6a72b6105e" providerId="ADAL" clId="{BE3D09A8-AD21-C543-BDD0-28B3EE62F954}" dt="2019-09-18T15:07:59.910" v="38" actId="478"/>
          <ac:spMkLst>
            <pc:docMk/>
            <pc:sldMk cId="3149061606" sldId="10469"/>
            <ac:spMk id="24" creationId="{76A93E7C-9793-B449-BA5B-4775EAC72AC8}"/>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45659" cy="498056"/>
          </a:xfrm>
          <a:prstGeom prst="rect">
            <a:avLst/>
          </a:prstGeom>
        </p:spPr>
        <p:txBody>
          <a:bodyPr vert="horz" lIns="91418" tIns="45708" rIns="91418" bIns="45708" rtlCol="0"/>
          <a:lstStyle>
            <a:lvl1pPr algn="l">
              <a:defRPr sz="1200"/>
            </a:lvl1pPr>
          </a:lstStyle>
          <a:p>
            <a:endParaRPr lang="pt-PT" sz="900" dirty="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50443" y="0"/>
            <a:ext cx="2945659" cy="498056"/>
          </a:xfrm>
          <a:prstGeom prst="rect">
            <a:avLst/>
          </a:prstGeom>
        </p:spPr>
        <p:txBody>
          <a:bodyPr vert="horz" lIns="91418" tIns="45708" rIns="91418" bIns="45708" rtlCol="0"/>
          <a:lstStyle>
            <a:lvl1pPr algn="r">
              <a:defRPr sz="1200"/>
            </a:lvl1pPr>
          </a:lstStyle>
          <a:p>
            <a:fld id="{86C988DC-9DE3-4390-97AB-D61B85DACE57}" type="datetimeFigureOut">
              <a:rPr lang="pt-PT" sz="900"/>
              <a:pPr/>
              <a:t>18/09/19</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9428586"/>
            <a:ext cx="2945659" cy="498055"/>
          </a:xfrm>
          <a:prstGeom prst="rect">
            <a:avLst/>
          </a:prstGeom>
        </p:spPr>
        <p:txBody>
          <a:bodyPr vert="horz" lIns="91418" tIns="45708" rIns="91418" bIns="45708" rtlCol="0" anchor="b"/>
          <a:lstStyle>
            <a:lvl1pPr algn="l">
              <a:defRPr sz="1200"/>
            </a:lvl1pPr>
          </a:lstStyle>
          <a:p>
            <a:endParaRPr lang="pt-PT" sz="900" dirty="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50443" y="9428586"/>
            <a:ext cx="2945659" cy="498055"/>
          </a:xfrm>
          <a:prstGeom prst="rect">
            <a:avLst/>
          </a:prstGeom>
        </p:spPr>
        <p:txBody>
          <a:bodyPr vert="horz" lIns="91418" tIns="45708" rIns="91418" bIns="45708" rtlCol="0" anchor="b"/>
          <a:lstStyle>
            <a:lvl1pPr algn="r">
              <a:defRPr sz="1200"/>
            </a:lvl1pPr>
          </a:lstStyle>
          <a:p>
            <a:fld id="{2F190BF9-40D8-49B5-87EF-599BB2C7EE93}" type="slidenum">
              <a:rPr lang="pt-PT" sz="900"/>
              <a:pPr/>
              <a:t>‹N°›</a:t>
            </a:fld>
            <a:endParaRPr lang="pt-PT" sz="900" dirty="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45659" cy="498056"/>
          </a:xfrm>
          <a:prstGeom prst="rect">
            <a:avLst/>
          </a:prstGeom>
        </p:spPr>
        <p:txBody>
          <a:bodyPr vert="horz" lIns="91418" tIns="45708" rIns="91418" bIns="45708" rtlCol="0"/>
          <a:lstStyle>
            <a:lvl1pPr algn="l">
              <a:defRPr sz="900"/>
            </a:lvl1pPr>
          </a:lstStyle>
          <a:p>
            <a:endParaRPr lang="pt-BR"/>
          </a:p>
        </p:txBody>
      </p:sp>
      <p:sp>
        <p:nvSpPr>
          <p:cNvPr id="3" name="Marcador de Posição da Data 2"/>
          <p:cNvSpPr>
            <a:spLocks noGrp="1"/>
          </p:cNvSpPr>
          <p:nvPr>
            <p:ph type="dt" idx="1"/>
          </p:nvPr>
        </p:nvSpPr>
        <p:spPr>
          <a:xfrm>
            <a:off x="3850443" y="0"/>
            <a:ext cx="2945659" cy="498056"/>
          </a:xfrm>
          <a:prstGeom prst="rect">
            <a:avLst/>
          </a:prstGeom>
        </p:spPr>
        <p:txBody>
          <a:bodyPr vert="horz" lIns="91418" tIns="45708" rIns="91418" bIns="45708" rtlCol="0"/>
          <a:lstStyle>
            <a:lvl1pPr algn="r">
              <a:defRPr sz="900"/>
            </a:lvl1pPr>
          </a:lstStyle>
          <a:p>
            <a:fld id="{0835B8F7-DAC4-4931-8AED-4356A8B2FD64}" type="datetimeFigureOut">
              <a:rPr lang="pt-BR" smtClean="0"/>
              <a:pPr/>
              <a:t>18/09/2019</a:t>
            </a:fld>
            <a:endParaRPr lang="pt-BR"/>
          </a:p>
        </p:txBody>
      </p:sp>
      <p:sp>
        <p:nvSpPr>
          <p:cNvPr id="4" name="Marcador de Posição da Imagem do Diapositivo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18" tIns="45708" rIns="91418" bIns="45708" rtlCol="0" anchor="ctr"/>
          <a:lstStyle/>
          <a:p>
            <a:endParaRPr lang="pt-BR"/>
          </a:p>
        </p:txBody>
      </p:sp>
      <p:sp>
        <p:nvSpPr>
          <p:cNvPr id="5" name="Marcador de Posição de Notas 4"/>
          <p:cNvSpPr>
            <a:spLocks noGrp="1"/>
          </p:cNvSpPr>
          <p:nvPr>
            <p:ph type="body" sz="quarter" idx="3"/>
          </p:nvPr>
        </p:nvSpPr>
        <p:spPr>
          <a:xfrm>
            <a:off x="679768" y="4777194"/>
            <a:ext cx="5438140" cy="3908614"/>
          </a:xfrm>
          <a:prstGeom prst="rect">
            <a:avLst/>
          </a:prstGeom>
        </p:spPr>
        <p:txBody>
          <a:bodyPr vert="horz" lIns="91418" tIns="45708" rIns="91418" bIns="45708"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9428586"/>
            <a:ext cx="2945659" cy="498055"/>
          </a:xfrm>
          <a:prstGeom prst="rect">
            <a:avLst/>
          </a:prstGeom>
        </p:spPr>
        <p:txBody>
          <a:bodyPr vert="horz" lIns="91418" tIns="45708" rIns="91418" bIns="45708"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50443" y="9428586"/>
            <a:ext cx="2945659" cy="498055"/>
          </a:xfrm>
          <a:prstGeom prst="rect">
            <a:avLst/>
          </a:prstGeom>
        </p:spPr>
        <p:txBody>
          <a:bodyPr vert="horz" lIns="91418" tIns="45708" rIns="91418" bIns="45708" rtlCol="0" anchor="b"/>
          <a:lstStyle>
            <a:lvl1pPr algn="r">
              <a:defRPr sz="900"/>
            </a:lvl1pPr>
          </a:lstStyle>
          <a:p>
            <a:fld id="{C0696B5C-12A0-4042-B4D0-BD3B9A4F58C6}" type="slidenum">
              <a:rPr lang="pt-BR" smtClean="0"/>
              <a:pPr/>
              <a:t>‹N°›</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xml"/><Relationship Id="rId7" Type="http://schemas.openxmlformats.org/officeDocument/2006/relationships/image" Target="../media/image2.emf"/><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8.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1.emf"/><Relationship Id="rId2" Type="http://schemas.openxmlformats.org/officeDocument/2006/relationships/tags" Target="../tags/tag29.xml"/><Relationship Id="rId1" Type="http://schemas.openxmlformats.org/officeDocument/2006/relationships/vmlDrawing" Target="../drawings/vmlDrawing10.vml"/><Relationship Id="rId6" Type="http://schemas.openxmlformats.org/officeDocument/2006/relationships/oleObject" Target="../embeddings/oleObject11.bin"/><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1.emf"/><Relationship Id="rId2" Type="http://schemas.openxmlformats.org/officeDocument/2006/relationships/tags" Target="../tags/tag33.xml"/><Relationship Id="rId1" Type="http://schemas.openxmlformats.org/officeDocument/2006/relationships/vmlDrawing" Target="../drawings/vmlDrawing11.vml"/><Relationship Id="rId6" Type="http://schemas.openxmlformats.org/officeDocument/2006/relationships/oleObject" Target="../embeddings/oleObject12.bin"/><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1.emf"/><Relationship Id="rId2" Type="http://schemas.openxmlformats.org/officeDocument/2006/relationships/tags" Target="../tags/tag36.xml"/><Relationship Id="rId1" Type="http://schemas.openxmlformats.org/officeDocument/2006/relationships/vmlDrawing" Target="../drawings/vmlDrawing12.vml"/><Relationship Id="rId6" Type="http://schemas.openxmlformats.org/officeDocument/2006/relationships/oleObject" Target="../embeddings/oleObject13.bin"/><Relationship Id="rId5" Type="http://schemas.openxmlformats.org/officeDocument/2006/relationships/slideMaster" Target="../slideMasters/slideMaster1.xml"/><Relationship Id="rId4" Type="http://schemas.openxmlformats.org/officeDocument/2006/relationships/tags" Target="../tags/tag38.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1.emf"/><Relationship Id="rId2" Type="http://schemas.openxmlformats.org/officeDocument/2006/relationships/tags" Target="../tags/tag39.xml"/><Relationship Id="rId1" Type="http://schemas.openxmlformats.org/officeDocument/2006/relationships/vmlDrawing" Target="../drawings/vmlDrawing13.vml"/><Relationship Id="rId6" Type="http://schemas.openxmlformats.org/officeDocument/2006/relationships/oleObject" Target="../embeddings/oleObject14.bin"/><Relationship Id="rId5" Type="http://schemas.openxmlformats.org/officeDocument/2006/relationships/slideMaster" Target="../slideMasters/slideMaster1.xml"/><Relationship Id="rId4" Type="http://schemas.openxmlformats.org/officeDocument/2006/relationships/tags" Target="../tags/tag4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1.emf"/><Relationship Id="rId2" Type="http://schemas.openxmlformats.org/officeDocument/2006/relationships/tags" Target="../tags/tag42.xml"/><Relationship Id="rId1" Type="http://schemas.openxmlformats.org/officeDocument/2006/relationships/vmlDrawing" Target="../drawings/vmlDrawing14.vml"/><Relationship Id="rId6" Type="http://schemas.openxmlformats.org/officeDocument/2006/relationships/oleObject" Target="../embeddings/oleObject15.bin"/><Relationship Id="rId5" Type="http://schemas.openxmlformats.org/officeDocument/2006/relationships/slideMaster" Target="../slideMasters/slideMaster1.xml"/><Relationship Id="rId4" Type="http://schemas.openxmlformats.org/officeDocument/2006/relationships/tags" Target="../tags/tag4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1.emf"/><Relationship Id="rId2" Type="http://schemas.openxmlformats.org/officeDocument/2006/relationships/tags" Target="../tags/tag45.xml"/><Relationship Id="rId1" Type="http://schemas.openxmlformats.org/officeDocument/2006/relationships/vmlDrawing" Target="../drawings/vmlDrawing15.vml"/><Relationship Id="rId6" Type="http://schemas.openxmlformats.org/officeDocument/2006/relationships/oleObject" Target="../embeddings/oleObject16.bin"/><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1.emf"/><Relationship Id="rId2" Type="http://schemas.openxmlformats.org/officeDocument/2006/relationships/tags" Target="../tags/tag48.xml"/><Relationship Id="rId1" Type="http://schemas.openxmlformats.org/officeDocument/2006/relationships/vmlDrawing" Target="../drawings/vmlDrawing16.vml"/><Relationship Id="rId6" Type="http://schemas.openxmlformats.org/officeDocument/2006/relationships/oleObject" Target="../embeddings/oleObject17.bin"/><Relationship Id="rId5" Type="http://schemas.openxmlformats.org/officeDocument/2006/relationships/slideMaster" Target="../slideMasters/slideMaster1.xml"/><Relationship Id="rId4" Type="http://schemas.openxmlformats.org/officeDocument/2006/relationships/tags" Target="../tags/tag50.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52.xml"/><Relationship Id="rId7" Type="http://schemas.openxmlformats.org/officeDocument/2006/relationships/image" Target="../media/image1.emf"/><Relationship Id="rId2" Type="http://schemas.openxmlformats.org/officeDocument/2006/relationships/tags" Target="../tags/tag51.xml"/><Relationship Id="rId1" Type="http://schemas.openxmlformats.org/officeDocument/2006/relationships/vmlDrawing" Target="../drawings/vmlDrawing17.vml"/><Relationship Id="rId6" Type="http://schemas.openxmlformats.org/officeDocument/2006/relationships/oleObject" Target="../embeddings/oleObject18.bin"/><Relationship Id="rId5" Type="http://schemas.openxmlformats.org/officeDocument/2006/relationships/slideMaster" Target="../slideMasters/slideMaster1.xml"/><Relationship Id="rId4" Type="http://schemas.openxmlformats.org/officeDocument/2006/relationships/tags" Target="../tags/tag53.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0.xml"/><Relationship Id="rId7" Type="http://schemas.openxmlformats.org/officeDocument/2006/relationships/image" Target="../media/image1.emf"/><Relationship Id="rId2" Type="http://schemas.openxmlformats.org/officeDocument/2006/relationships/tags" Target="../tags/tag9.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1.emf"/><Relationship Id="rId2" Type="http://schemas.openxmlformats.org/officeDocument/2006/relationships/tags" Target="../tags/tag54.xml"/><Relationship Id="rId1" Type="http://schemas.openxmlformats.org/officeDocument/2006/relationships/vmlDrawing" Target="../drawings/vmlDrawing18.vml"/><Relationship Id="rId6" Type="http://schemas.openxmlformats.org/officeDocument/2006/relationships/oleObject" Target="../embeddings/oleObject19.bin"/><Relationship Id="rId5" Type="http://schemas.openxmlformats.org/officeDocument/2006/relationships/slideMaster" Target="../slideMasters/slideMaster1.xml"/><Relationship Id="rId4" Type="http://schemas.openxmlformats.org/officeDocument/2006/relationships/tags" Target="../tags/tag56.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image" Target="../media/image1.emf"/><Relationship Id="rId2" Type="http://schemas.openxmlformats.org/officeDocument/2006/relationships/tags" Target="../tags/tag57.xml"/><Relationship Id="rId1" Type="http://schemas.openxmlformats.org/officeDocument/2006/relationships/vmlDrawing" Target="../drawings/vmlDrawing19.vml"/><Relationship Id="rId6" Type="http://schemas.openxmlformats.org/officeDocument/2006/relationships/oleObject" Target="../embeddings/oleObject20.bin"/><Relationship Id="rId5" Type="http://schemas.openxmlformats.org/officeDocument/2006/relationships/slideMaster" Target="../slideMasters/slideMaster1.xml"/><Relationship Id="rId4" Type="http://schemas.openxmlformats.org/officeDocument/2006/relationships/tags" Target="../tags/tag59.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61.xml"/><Relationship Id="rId7" Type="http://schemas.openxmlformats.org/officeDocument/2006/relationships/image" Target="../media/image1.emf"/><Relationship Id="rId2" Type="http://schemas.openxmlformats.org/officeDocument/2006/relationships/tags" Target="../tags/tag60.xml"/><Relationship Id="rId1" Type="http://schemas.openxmlformats.org/officeDocument/2006/relationships/vmlDrawing" Target="../drawings/vmlDrawing20.vml"/><Relationship Id="rId6" Type="http://schemas.openxmlformats.org/officeDocument/2006/relationships/oleObject" Target="../embeddings/oleObject21.bin"/><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image" Target="../media/image1.emf"/><Relationship Id="rId2" Type="http://schemas.openxmlformats.org/officeDocument/2006/relationships/tags" Target="../tags/tag63.xml"/><Relationship Id="rId1" Type="http://schemas.openxmlformats.org/officeDocument/2006/relationships/vmlDrawing" Target="../drawings/vmlDrawing21.vml"/><Relationship Id="rId6" Type="http://schemas.openxmlformats.org/officeDocument/2006/relationships/oleObject" Target="../embeddings/oleObject22.bin"/><Relationship Id="rId5" Type="http://schemas.openxmlformats.org/officeDocument/2006/relationships/slideMaster" Target="../slideMasters/slideMaster1.xml"/><Relationship Id="rId4" Type="http://schemas.openxmlformats.org/officeDocument/2006/relationships/tags" Target="../tags/tag65.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1.emf"/><Relationship Id="rId2" Type="http://schemas.openxmlformats.org/officeDocument/2006/relationships/tags" Target="../tags/tag66.xml"/><Relationship Id="rId1" Type="http://schemas.openxmlformats.org/officeDocument/2006/relationships/vmlDrawing" Target="../drawings/vmlDrawing22.vml"/><Relationship Id="rId6" Type="http://schemas.openxmlformats.org/officeDocument/2006/relationships/oleObject" Target="../embeddings/oleObject23.bin"/><Relationship Id="rId5" Type="http://schemas.openxmlformats.org/officeDocument/2006/relationships/slideMaster" Target="../slideMasters/slideMaster1.xml"/><Relationship Id="rId4" Type="http://schemas.openxmlformats.org/officeDocument/2006/relationships/tags" Target="../tags/tag68.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1.emf"/><Relationship Id="rId2" Type="http://schemas.openxmlformats.org/officeDocument/2006/relationships/tags" Target="../tags/tag69.xml"/><Relationship Id="rId1" Type="http://schemas.openxmlformats.org/officeDocument/2006/relationships/vmlDrawing" Target="../drawings/vmlDrawing23.vml"/><Relationship Id="rId6" Type="http://schemas.openxmlformats.org/officeDocument/2006/relationships/oleObject" Target="../embeddings/oleObject24.bin"/><Relationship Id="rId5" Type="http://schemas.openxmlformats.org/officeDocument/2006/relationships/slideMaster" Target="../slideMasters/slideMaster1.xml"/><Relationship Id="rId4" Type="http://schemas.openxmlformats.org/officeDocument/2006/relationships/tags" Target="../tags/tag7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vmlDrawing" Target="../drawings/vmlDrawing24.vml"/><Relationship Id="rId6" Type="http://schemas.openxmlformats.org/officeDocument/2006/relationships/image" Target="../media/image1.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vmlDrawing" Target="../drawings/vmlDrawing25.v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vmlDrawing" Target="../drawings/vmlDrawing26.vml"/><Relationship Id="rId6" Type="http://schemas.openxmlformats.org/officeDocument/2006/relationships/image" Target="../media/image1.emf"/><Relationship Id="rId5" Type="http://schemas.openxmlformats.org/officeDocument/2006/relationships/oleObject" Target="../embeddings/oleObject27.bin"/><Relationship Id="rId4"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0.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1.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2.xml"/></Relationships>
</file>

<file path=ppt/slideLayouts/_rels/slideLayout34.xml.rels><?xml version="1.0" encoding="UTF-8" standalone="yes"?>
<Relationships xmlns="http://schemas.openxmlformats.org/package/2006/relationships"><Relationship Id="rId8" Type="http://schemas.openxmlformats.org/officeDocument/2006/relationships/hyperlink" Target="http://www.capgemini.com/about/how-we-work/the-collaborative-business-experiencetm" TargetMode="External"/><Relationship Id="rId3" Type="http://schemas.openxmlformats.org/officeDocument/2006/relationships/tags" Target="../tags/tag84.xml"/><Relationship Id="rId7" Type="http://schemas.openxmlformats.org/officeDocument/2006/relationships/image" Target="../media/image6.png"/><Relationship Id="rId2" Type="http://schemas.openxmlformats.org/officeDocument/2006/relationships/tags" Target="../tags/tag83.xml"/><Relationship Id="rId1" Type="http://schemas.openxmlformats.org/officeDocument/2006/relationships/vmlDrawing" Target="../drawings/vmlDrawing27.vml"/><Relationship Id="rId6" Type="http://schemas.openxmlformats.org/officeDocument/2006/relationships/image" Target="../media/image1.emf"/><Relationship Id="rId5" Type="http://schemas.openxmlformats.org/officeDocument/2006/relationships/oleObject" Target="../embeddings/oleObject28.bin"/><Relationship Id="rId10" Type="http://schemas.openxmlformats.org/officeDocument/2006/relationships/image" Target="../media/image7.png"/><Relationship Id="rId4" Type="http://schemas.openxmlformats.org/officeDocument/2006/relationships/slideMaster" Target="../slideMasters/slideMaster1.xml"/><Relationship Id="rId9" Type="http://schemas.openxmlformats.org/officeDocument/2006/relationships/hyperlink" Target="http://www.capgemini.com/de-de/service/invent" TargetMode="External"/></Relationships>
</file>

<file path=ppt/slideLayouts/_rels/slideLayout35.xml.rels><?xml version="1.0" encoding="UTF-8" standalone="yes"?>
<Relationships xmlns="http://schemas.openxmlformats.org/package/2006/relationships"><Relationship Id="rId8" Type="http://schemas.openxmlformats.org/officeDocument/2006/relationships/hyperlink" Target="http://www.capgemini.com/about/how-we-work/the-collaborative-business-experiencetm" TargetMode="External"/><Relationship Id="rId3" Type="http://schemas.openxmlformats.org/officeDocument/2006/relationships/tags" Target="../tags/tag86.xml"/><Relationship Id="rId7" Type="http://schemas.openxmlformats.org/officeDocument/2006/relationships/image" Target="../media/image6.png"/><Relationship Id="rId2" Type="http://schemas.openxmlformats.org/officeDocument/2006/relationships/tags" Target="../tags/tag85.xml"/><Relationship Id="rId1" Type="http://schemas.openxmlformats.org/officeDocument/2006/relationships/vmlDrawing" Target="../drawings/vmlDrawing28.vml"/><Relationship Id="rId6" Type="http://schemas.openxmlformats.org/officeDocument/2006/relationships/image" Target="../media/image1.emf"/><Relationship Id="rId5" Type="http://schemas.openxmlformats.org/officeDocument/2006/relationships/oleObject" Target="../embeddings/oleObject29.bin"/><Relationship Id="rId10" Type="http://schemas.openxmlformats.org/officeDocument/2006/relationships/image" Target="../media/image7.png"/><Relationship Id="rId4" Type="http://schemas.openxmlformats.org/officeDocument/2006/relationships/slideMaster" Target="../slideMasters/slideMaster1.xml"/><Relationship Id="rId9" Type="http://schemas.openxmlformats.org/officeDocument/2006/relationships/hyperlink" Target="http://www.capgemini.com/de-de/service/invent" TargetMode="External"/></Relationships>
</file>

<file path=ppt/slideLayouts/_rels/slideLayout36.xml.rels><?xml version="1.0" encoding="UTF-8" standalone="yes"?>
<Relationships xmlns="http://schemas.openxmlformats.org/package/2006/relationships"><Relationship Id="rId8" Type="http://schemas.openxmlformats.org/officeDocument/2006/relationships/hyperlink" Target="http://www.capgemini.com/about/how-we-work/the-collaborative-business-experiencetm" TargetMode="External"/><Relationship Id="rId13" Type="http://schemas.openxmlformats.org/officeDocument/2006/relationships/hyperlink" Target="https://twitter.com/CapgeminiInvent" TargetMode="External"/><Relationship Id="rId18" Type="http://schemas.openxmlformats.org/officeDocument/2006/relationships/image" Target="../media/image12.png"/><Relationship Id="rId3" Type="http://schemas.openxmlformats.org/officeDocument/2006/relationships/slideMaster" Target="../slideMasters/slideMaster1.xml"/><Relationship Id="rId7" Type="http://schemas.openxmlformats.org/officeDocument/2006/relationships/image" Target="../media/image1.emf"/><Relationship Id="rId12" Type="http://schemas.openxmlformats.org/officeDocument/2006/relationships/image" Target="../media/image9.png"/><Relationship Id="rId17" Type="http://schemas.openxmlformats.org/officeDocument/2006/relationships/hyperlink" Target="https://www.facebook.com/capgeminiinvent/" TargetMode="External"/><Relationship Id="rId2" Type="http://schemas.openxmlformats.org/officeDocument/2006/relationships/tags" Target="../tags/tag87.xml"/><Relationship Id="rId16" Type="http://schemas.openxmlformats.org/officeDocument/2006/relationships/image" Target="../media/image11.png"/><Relationship Id="rId1" Type="http://schemas.openxmlformats.org/officeDocument/2006/relationships/vmlDrawing" Target="../drawings/vmlDrawing29.vml"/><Relationship Id="rId6" Type="http://schemas.openxmlformats.org/officeDocument/2006/relationships/oleObject" Target="../embeddings/oleObject30.bin"/><Relationship Id="rId11" Type="http://schemas.openxmlformats.org/officeDocument/2006/relationships/hyperlink" Target="http://www.slideshare.net/capgemini" TargetMode="External"/><Relationship Id="rId5" Type="http://schemas.openxmlformats.org/officeDocument/2006/relationships/image" Target="../media/image7.png"/><Relationship Id="rId15" Type="http://schemas.openxmlformats.org/officeDocument/2006/relationships/hyperlink" Target="http://www.youtube.com/capgeminimedia" TargetMode="External"/><Relationship Id="rId10" Type="http://schemas.openxmlformats.org/officeDocument/2006/relationships/image" Target="../media/image8.png"/><Relationship Id="rId19" Type="http://schemas.openxmlformats.org/officeDocument/2006/relationships/hyperlink" Target="http://www.capgemini.com/de-de/service/invent" TargetMode="External"/><Relationship Id="rId4" Type="http://schemas.openxmlformats.org/officeDocument/2006/relationships/image" Target="../media/image6.png"/><Relationship Id="rId9" Type="http://schemas.openxmlformats.org/officeDocument/2006/relationships/hyperlink" Target="http://www.linkedin.com/company/capgemini-invent" TargetMode="External"/><Relationship Id="rId1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8" Type="http://schemas.openxmlformats.org/officeDocument/2006/relationships/hyperlink" Target="http://www.capgemini.com/about/how-we-work/the-collaborative-business-experiencetm" TargetMode="External"/><Relationship Id="rId13" Type="http://schemas.openxmlformats.org/officeDocument/2006/relationships/hyperlink" Target="https://twitter.com/CapgeminiInvent" TargetMode="External"/><Relationship Id="rId18" Type="http://schemas.openxmlformats.org/officeDocument/2006/relationships/image" Target="../media/image12.png"/><Relationship Id="rId3" Type="http://schemas.openxmlformats.org/officeDocument/2006/relationships/slideMaster" Target="../slideMasters/slideMaster1.xml"/><Relationship Id="rId7" Type="http://schemas.openxmlformats.org/officeDocument/2006/relationships/image" Target="../media/image1.emf"/><Relationship Id="rId12" Type="http://schemas.openxmlformats.org/officeDocument/2006/relationships/image" Target="../media/image9.png"/><Relationship Id="rId17" Type="http://schemas.openxmlformats.org/officeDocument/2006/relationships/hyperlink" Target="https://www.facebook.com/capgeminiinvent/" TargetMode="External"/><Relationship Id="rId2" Type="http://schemas.openxmlformats.org/officeDocument/2006/relationships/tags" Target="../tags/tag88.xml"/><Relationship Id="rId16" Type="http://schemas.openxmlformats.org/officeDocument/2006/relationships/image" Target="../media/image11.png"/><Relationship Id="rId1" Type="http://schemas.openxmlformats.org/officeDocument/2006/relationships/vmlDrawing" Target="../drawings/vmlDrawing30.vml"/><Relationship Id="rId6" Type="http://schemas.openxmlformats.org/officeDocument/2006/relationships/oleObject" Target="../embeddings/oleObject31.bin"/><Relationship Id="rId11" Type="http://schemas.openxmlformats.org/officeDocument/2006/relationships/hyperlink" Target="http://www.slideshare.net/capgemini" TargetMode="External"/><Relationship Id="rId5" Type="http://schemas.openxmlformats.org/officeDocument/2006/relationships/image" Target="../media/image7.png"/><Relationship Id="rId15" Type="http://schemas.openxmlformats.org/officeDocument/2006/relationships/hyperlink" Target="http://www.youtube.com/capgeminimedia" TargetMode="External"/><Relationship Id="rId10" Type="http://schemas.openxmlformats.org/officeDocument/2006/relationships/image" Target="../media/image8.png"/><Relationship Id="rId19" Type="http://schemas.openxmlformats.org/officeDocument/2006/relationships/hyperlink" Target="http://www.capgemini.com/de-de/service/invent" TargetMode="External"/><Relationship Id="rId4" Type="http://schemas.openxmlformats.org/officeDocument/2006/relationships/image" Target="../media/image6.png"/><Relationship Id="rId9" Type="http://schemas.openxmlformats.org/officeDocument/2006/relationships/hyperlink" Target="http://www.linkedin.com/company/capgemini-invent" TargetMode="External"/><Relationship Id="rId14"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4.png"/><Relationship Id="rId2" Type="http://schemas.openxmlformats.org/officeDocument/2006/relationships/tags" Target="../tags/tag13.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0.xml"/><Relationship Id="rId1" Type="http://schemas.openxmlformats.org/officeDocument/2006/relationships/vmlDrawing" Target="../drawings/vmlDrawing32.vml"/><Relationship Id="rId5" Type="http://schemas.openxmlformats.org/officeDocument/2006/relationships/image" Target="../media/image21.emf"/><Relationship Id="rId4" Type="http://schemas.openxmlformats.org/officeDocument/2006/relationships/oleObject" Target="../embeddings/oleObject33.bin"/></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1.xml"/><Relationship Id="rId1" Type="http://schemas.openxmlformats.org/officeDocument/2006/relationships/vmlDrawing" Target="../drawings/vmlDrawing33.vml"/><Relationship Id="rId5" Type="http://schemas.openxmlformats.org/officeDocument/2006/relationships/image" Target="../media/image21.emf"/><Relationship Id="rId4" Type="http://schemas.openxmlformats.org/officeDocument/2006/relationships/oleObject" Target="../embeddings/oleObject34.bin"/></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5.png"/><Relationship Id="rId2" Type="http://schemas.openxmlformats.org/officeDocument/2006/relationships/tags" Target="../tags/tag15.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5.png"/><Relationship Id="rId2" Type="http://schemas.openxmlformats.org/officeDocument/2006/relationships/tags" Target="../tags/tag17.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1.emf"/><Relationship Id="rId2" Type="http://schemas.openxmlformats.org/officeDocument/2006/relationships/tags" Target="../tags/tag19.xml"/><Relationship Id="rId1" Type="http://schemas.openxmlformats.org/officeDocument/2006/relationships/vmlDrawing" Target="../drawings/vmlDrawing7.vml"/><Relationship Id="rId6" Type="http://schemas.openxmlformats.org/officeDocument/2006/relationships/oleObject" Target="../embeddings/oleObject8.bin"/><Relationship Id="rId5" Type="http://schemas.openxmlformats.org/officeDocument/2006/relationships/slideMaster" Target="../slideMasters/slideMaster1.xml"/><Relationship Id="rId4" Type="http://schemas.openxmlformats.org/officeDocument/2006/relationships/tags" Target="../tags/tag2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emf"/><Relationship Id="rId2" Type="http://schemas.openxmlformats.org/officeDocument/2006/relationships/tags" Target="../tags/tag22.xml"/><Relationship Id="rId1" Type="http://schemas.openxmlformats.org/officeDocument/2006/relationships/vmlDrawing" Target="../drawings/vmlDrawing8.vml"/><Relationship Id="rId6" Type="http://schemas.openxmlformats.org/officeDocument/2006/relationships/oleObject" Target="../embeddings/oleObject9.bin"/><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1.emf"/><Relationship Id="rId2" Type="http://schemas.openxmlformats.org/officeDocument/2006/relationships/tags" Target="../tags/tag25.xml"/><Relationship Id="rId1" Type="http://schemas.openxmlformats.org/officeDocument/2006/relationships/vmlDrawing" Target="../drawings/vmlDrawing9.vml"/><Relationship Id="rId6" Type="http://schemas.openxmlformats.org/officeDocument/2006/relationships/oleObject" Target="../embeddings/oleObject10.bin"/><Relationship Id="rId5" Type="http://schemas.openxmlformats.org/officeDocument/2006/relationships/slideMaster" Target="../slideMasters/slideMaster1.xml"/><Relationship Id="rId4" Type="http://schemas.openxmlformats.org/officeDocument/2006/relationships/tags" Target="../tags/tag2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64050B3-4C6B-4B8B-AB7F-004801BF3427}"/>
              </a:ext>
            </a:extLst>
          </p:cNvPr>
          <p:cNvGraphicFramePr>
            <a:graphicFrameLocks noChangeAspect="1"/>
          </p:cNvGraphicFramePr>
          <p:nvPr userDrawn="1">
            <p:custDataLst>
              <p:tags r:id="rId2"/>
            </p:custDataLst>
            <p:extLst>
              <p:ext uri="{D42A27DB-BD31-4B8C-83A1-F6EECF244321}">
                <p14:modId xmlns:p14="http://schemas.microsoft.com/office/powerpoint/2010/main" val="23901931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 name="think-cell Slide" r:id="rId6" imgW="395" imgH="394" progId="TCLayout.ActiveDocument.1">
                  <p:embed/>
                </p:oleObj>
              </mc:Choice>
              <mc:Fallback>
                <p:oleObj name="think-cell Slide" r:id="rId6" imgW="395" imgH="394" progId="TCLayout.ActiveDocument.1">
                  <p:embed/>
                  <p:pic>
                    <p:nvPicPr>
                      <p:cNvPr id="4" name="Object 3" hidden="1">
                        <a:extLst>
                          <a:ext uri="{FF2B5EF4-FFF2-40B4-BE49-F238E27FC236}">
                            <a16:creationId xmlns:a16="http://schemas.microsoft.com/office/drawing/2014/main" id="{664050B3-4C6B-4B8B-AB7F-004801BF342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5DCB80F-3242-44E5-9991-350FE7364BEF}"/>
              </a:ext>
            </a:extLst>
          </p:cNvPr>
          <p:cNvSpPr/>
          <p:nvPr userDrawn="1">
            <p:custDataLst>
              <p:tags r:id="rId3"/>
            </p:custDataLst>
          </p:nvPr>
        </p:nvSpPr>
        <p:spPr>
          <a:xfrm>
            <a:off x="0" y="0"/>
            <a:ext cx="158750" cy="1587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000" b="0" i="0" baseline="0" dirty="0">
              <a:solidFill>
                <a:schemeClr val="tx1"/>
              </a:solidFill>
              <a:latin typeface="Ubuntu" panose="020B0504030602030204" pitchFamily="34" charset="0"/>
              <a:ea typeface="+mn-ea"/>
              <a:cs typeface="+mn-cs"/>
              <a:sym typeface="Ubuntu" panose="020B0504030602030204" pitchFamily="34" charset="0"/>
            </a:endParaRPr>
          </a:p>
        </p:txBody>
      </p:sp>
      <p:pic>
        <p:nvPicPr>
          <p:cNvPr id="3" name="Picture 2">
            <a:extLst>
              <a:ext uri="{FF2B5EF4-FFF2-40B4-BE49-F238E27FC236}">
                <a16:creationId xmlns:a16="http://schemas.microsoft.com/office/drawing/2014/main" id="{4C3838DB-DD02-4394-9288-6241B74BBDDC}"/>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b="6806"/>
          <a:stretch/>
        </p:blipFill>
        <p:spPr>
          <a:xfrm rot="16200000">
            <a:off x="2770730" y="-2563271"/>
            <a:ext cx="6650542" cy="12191998"/>
          </a:xfrm>
          <a:prstGeom prst="rect">
            <a:avLst/>
          </a:prstGeom>
        </p:spPr>
      </p:pic>
      <p:sp>
        <p:nvSpPr>
          <p:cNvPr id="22" name="Subtitle 2"/>
          <p:cNvSpPr>
            <a:spLocks noGrp="1"/>
          </p:cNvSpPr>
          <p:nvPr>
            <p:ph type="subTitle" idx="1" hasCustomPrompt="1"/>
          </p:nvPr>
        </p:nvSpPr>
        <p:spPr>
          <a:xfrm>
            <a:off x="1080000" y="5435302"/>
            <a:ext cx="6234859" cy="369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rmAutofit/>
          </a:bodyPr>
          <a:lstStyle>
            <a:lvl1pPr>
              <a:lnSpc>
                <a:spcPct val="100000"/>
              </a:lnSpc>
              <a:spcBef>
                <a:spcPts val="0"/>
              </a:spcBef>
              <a:defRPr lang="en-US" sz="2000" spc="0" baseline="0" dirty="0">
                <a:solidFill>
                  <a:schemeClr val="bg1"/>
                </a:solidFill>
              </a:defRPr>
            </a:lvl1pPr>
          </a:lstStyle>
          <a:p>
            <a:pPr marR="0" lvl="0" fontAlgn="auto">
              <a:spcAft>
                <a:spcPts val="0"/>
              </a:spcAft>
              <a:buClrTx/>
              <a:buSzTx/>
              <a:tabLst/>
            </a:pPr>
            <a:r>
              <a:rPr lang="en-US" dirty="0"/>
              <a:t>Click to insert location and date</a:t>
            </a:r>
          </a:p>
        </p:txBody>
      </p:sp>
      <p:grpSp>
        <p:nvGrpSpPr>
          <p:cNvPr id="24" name="Graphic 4">
            <a:extLst>
              <a:ext uri="{FF2B5EF4-FFF2-40B4-BE49-F238E27FC236}">
                <a16:creationId xmlns:a16="http://schemas.microsoft.com/office/drawing/2014/main" id="{2866234A-554F-4BBB-A5CF-58DAAC7A7927}"/>
              </a:ext>
            </a:extLst>
          </p:cNvPr>
          <p:cNvGrpSpPr>
            <a:grpSpLocks/>
          </p:cNvGrpSpPr>
          <p:nvPr userDrawn="1"/>
        </p:nvGrpSpPr>
        <p:grpSpPr>
          <a:xfrm>
            <a:off x="8109338" y="486661"/>
            <a:ext cx="3557061" cy="546150"/>
            <a:chOff x="3176111" y="1257136"/>
            <a:chExt cx="5719756" cy="878207"/>
          </a:xfrm>
        </p:grpSpPr>
        <p:sp>
          <p:nvSpPr>
            <p:cNvPr id="25" name="Freeform: Shape 24">
              <a:extLst>
                <a:ext uri="{FF2B5EF4-FFF2-40B4-BE49-F238E27FC236}">
                  <a16:creationId xmlns:a16="http://schemas.microsoft.com/office/drawing/2014/main" id="{48A48368-23F7-435B-9C36-2DB5837D88E6}"/>
                </a:ext>
              </a:extLst>
            </p:cNvPr>
            <p:cNvSpPr/>
            <p:nvPr/>
          </p:nvSpPr>
          <p:spPr>
            <a:xfrm>
              <a:off x="8667268" y="1360960"/>
              <a:ext cx="228599"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6" name="Freeform: Shape 25">
              <a:extLst>
                <a:ext uri="{FF2B5EF4-FFF2-40B4-BE49-F238E27FC236}">
                  <a16:creationId xmlns:a16="http://schemas.microsoft.com/office/drawing/2014/main" id="{EF823941-B648-418E-B46F-23726D3EC4CE}"/>
                </a:ext>
              </a:extLst>
            </p:cNvPr>
            <p:cNvSpPr/>
            <p:nvPr/>
          </p:nvSpPr>
          <p:spPr>
            <a:xfrm>
              <a:off x="7972896" y="1460972"/>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7" name="Freeform: Shape 26">
              <a:extLst>
                <a:ext uri="{FF2B5EF4-FFF2-40B4-BE49-F238E27FC236}">
                  <a16:creationId xmlns:a16="http://schemas.microsoft.com/office/drawing/2014/main" id="{F0DDDCC1-860C-4945-8B70-CB8FE5BAA464}"/>
                </a:ext>
              </a:extLst>
            </p:cNvPr>
            <p:cNvSpPr/>
            <p:nvPr/>
          </p:nvSpPr>
          <p:spPr>
            <a:xfrm>
              <a:off x="7182323" y="1317145"/>
              <a:ext cx="114301" cy="114301"/>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8" name="Freeform: Shape 27">
              <a:extLst>
                <a:ext uri="{FF2B5EF4-FFF2-40B4-BE49-F238E27FC236}">
                  <a16:creationId xmlns:a16="http://schemas.microsoft.com/office/drawing/2014/main" id="{C087AF91-C341-4CEE-9EEF-42CD356BCA8B}"/>
                </a:ext>
              </a:extLst>
            </p:cNvPr>
            <p:cNvSpPr/>
            <p:nvPr/>
          </p:nvSpPr>
          <p:spPr>
            <a:xfrm>
              <a:off x="7192800" y="147335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9" name="Freeform: Shape 28">
              <a:extLst>
                <a:ext uri="{FF2B5EF4-FFF2-40B4-BE49-F238E27FC236}">
                  <a16:creationId xmlns:a16="http://schemas.microsoft.com/office/drawing/2014/main" id="{0FFAD3AB-1B8D-4DCE-8040-514FBE18CCF8}"/>
                </a:ext>
              </a:extLst>
            </p:cNvPr>
            <p:cNvSpPr/>
            <p:nvPr/>
          </p:nvSpPr>
          <p:spPr>
            <a:xfrm>
              <a:off x="7637617" y="1474308"/>
              <a:ext cx="352426"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30" name="Freeform: Shape 29">
              <a:extLst>
                <a:ext uri="{FF2B5EF4-FFF2-40B4-BE49-F238E27FC236}">
                  <a16:creationId xmlns:a16="http://schemas.microsoft.com/office/drawing/2014/main" id="{FB5A9034-EBBB-4FEA-9CF9-86A220F932DC}"/>
                </a:ext>
              </a:extLst>
            </p:cNvPr>
            <p:cNvSpPr/>
            <p:nvPr/>
          </p:nvSpPr>
          <p:spPr>
            <a:xfrm>
              <a:off x="7326150"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31" name="Freeform: Shape 30">
              <a:extLst>
                <a:ext uri="{FF2B5EF4-FFF2-40B4-BE49-F238E27FC236}">
                  <a16:creationId xmlns:a16="http://schemas.microsoft.com/office/drawing/2014/main" id="{5C7C0D9E-8588-453F-A5CF-C2800171BD3E}"/>
                </a:ext>
              </a:extLst>
            </p:cNvPr>
            <p:cNvSpPr/>
            <p:nvPr/>
          </p:nvSpPr>
          <p:spPr>
            <a:xfrm>
              <a:off x="8331989"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32" name="Freeform: Shape 31">
              <a:extLst>
                <a:ext uri="{FF2B5EF4-FFF2-40B4-BE49-F238E27FC236}">
                  <a16:creationId xmlns:a16="http://schemas.microsoft.com/office/drawing/2014/main" id="{38D15F60-3C20-437A-AC32-E3F31953F8D2}"/>
                </a:ext>
              </a:extLst>
            </p:cNvPr>
            <p:cNvSpPr/>
            <p:nvPr/>
          </p:nvSpPr>
          <p:spPr>
            <a:xfrm>
              <a:off x="6619395" y="1521933"/>
              <a:ext cx="457199" cy="371475"/>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33" name="Freeform: Shape 32">
              <a:extLst>
                <a:ext uri="{FF2B5EF4-FFF2-40B4-BE49-F238E27FC236}">
                  <a16:creationId xmlns:a16="http://schemas.microsoft.com/office/drawing/2014/main" id="{09E32212-A802-47EC-A9CF-ADC9656D0885}"/>
                </a:ext>
              </a:extLst>
            </p:cNvPr>
            <p:cNvSpPr/>
            <p:nvPr/>
          </p:nvSpPr>
          <p:spPr>
            <a:xfrm>
              <a:off x="3176111" y="1268567"/>
              <a:ext cx="3171823" cy="866776"/>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34" name="Freeform: Shape 33">
              <a:extLst>
                <a:ext uri="{FF2B5EF4-FFF2-40B4-BE49-F238E27FC236}">
                  <a16:creationId xmlns:a16="http://schemas.microsoft.com/office/drawing/2014/main" id="{420F68B9-AD51-4ED7-8602-A5B10D62DCFB}"/>
                </a:ext>
              </a:extLst>
            </p:cNvPr>
            <p:cNvSpPr/>
            <p:nvPr/>
          </p:nvSpPr>
          <p:spPr>
            <a:xfrm>
              <a:off x="5565899" y="131139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35" name="Freeform: Shape 34">
              <a:extLst>
                <a:ext uri="{FF2B5EF4-FFF2-40B4-BE49-F238E27FC236}">
                  <a16:creationId xmlns:a16="http://schemas.microsoft.com/office/drawing/2014/main" id="{918D92F8-44A3-4D30-AA4B-735DA73F2CE6}"/>
                </a:ext>
              </a:extLst>
            </p:cNvPr>
            <p:cNvSpPr/>
            <p:nvPr/>
          </p:nvSpPr>
          <p:spPr>
            <a:xfrm>
              <a:off x="6186959" y="1329492"/>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36" name="Freeform: Shape 35">
              <a:extLst>
                <a:ext uri="{FF2B5EF4-FFF2-40B4-BE49-F238E27FC236}">
                  <a16:creationId xmlns:a16="http://schemas.microsoft.com/office/drawing/2014/main" id="{DC992723-DD27-4C2D-B33E-BA86F4AD2894}"/>
                </a:ext>
              </a:extLst>
            </p:cNvPr>
            <p:cNvSpPr/>
            <p:nvPr/>
          </p:nvSpPr>
          <p:spPr>
            <a:xfrm>
              <a:off x="6386989" y="1257136"/>
              <a:ext cx="695324" cy="581025"/>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6" name="Text Placeholder 5">
            <a:extLst>
              <a:ext uri="{FF2B5EF4-FFF2-40B4-BE49-F238E27FC236}">
                <a16:creationId xmlns:a16="http://schemas.microsoft.com/office/drawing/2014/main" id="{450A95E3-5780-42DC-9996-E26F09FF5EBD}"/>
              </a:ext>
            </a:extLst>
          </p:cNvPr>
          <p:cNvSpPr>
            <a:spLocks noGrp="1"/>
          </p:cNvSpPr>
          <p:nvPr>
            <p:ph type="body" sz="quarter" idx="12" hasCustomPrompt="1"/>
          </p:nvPr>
        </p:nvSpPr>
        <p:spPr>
          <a:xfrm>
            <a:off x="1080000" y="5949281"/>
            <a:ext cx="6240136" cy="503908"/>
          </a:xfrm>
        </p:spPr>
        <p:txBody>
          <a:bodyPr lIns="0" rIns="0" anchor="b" anchorCtr="0">
            <a:noAutofit/>
          </a:bodyPr>
          <a:lstStyle>
            <a:lvl1pPr>
              <a:spcBef>
                <a:spcPts val="0"/>
              </a:spcBef>
              <a:defRPr sz="1600" b="0">
                <a:solidFill>
                  <a:schemeClr val="bg1"/>
                </a:solidFill>
              </a:defRPr>
            </a:lvl1pPr>
            <a:lvl2pPr>
              <a:defRPr sz="1400"/>
            </a:lvl2pPr>
            <a:lvl3pPr>
              <a:defRPr sz="1400"/>
            </a:lvl3pPr>
            <a:lvl4pPr>
              <a:defRPr sz="1400"/>
            </a:lvl4pPr>
            <a:lvl5pPr>
              <a:defRPr sz="1400"/>
            </a:lvl5pPr>
          </a:lstStyle>
          <a:p>
            <a:pPr lvl="0"/>
            <a:r>
              <a:rPr lang="en-US" dirty="0"/>
              <a:t>Optional: Click to insert name</a:t>
            </a:r>
          </a:p>
        </p:txBody>
      </p:sp>
      <p:sp>
        <p:nvSpPr>
          <p:cNvPr id="5" name="Title 4">
            <a:extLst>
              <a:ext uri="{FF2B5EF4-FFF2-40B4-BE49-F238E27FC236}">
                <a16:creationId xmlns:a16="http://schemas.microsoft.com/office/drawing/2014/main" id="{26E8D06D-29A8-47AF-A4B7-3EF420F61462}"/>
              </a:ext>
            </a:extLst>
          </p:cNvPr>
          <p:cNvSpPr>
            <a:spLocks noGrp="1"/>
          </p:cNvSpPr>
          <p:nvPr>
            <p:ph type="title"/>
          </p:nvPr>
        </p:nvSpPr>
        <p:spPr>
          <a:xfrm>
            <a:off x="1080000" y="3979863"/>
            <a:ext cx="6234859" cy="1295400"/>
          </a:xfrm>
        </p:spPr>
        <p:txBody>
          <a:bodyPr vert="horz" lIns="0" tIns="0" rIns="0" bIns="0" rtlCol="0" anchor="b" anchorCtr="0">
            <a:noAutofit/>
          </a:bodyPr>
          <a:lstStyle>
            <a:lvl1pPr>
              <a:defRPr lang="de-DE" sz="3000" cap="all" spc="800">
                <a:solidFill>
                  <a:schemeClr val="bg1"/>
                </a:solidFill>
                <a:ea typeface="+mn-ea"/>
                <a:cs typeface="+mn-cs"/>
              </a:defRPr>
            </a:lvl1pPr>
          </a:lstStyle>
          <a:p>
            <a:pPr lvl="0">
              <a:spcBef>
                <a:spcPts val="0"/>
              </a:spcBef>
              <a:buFont typeface="Arial" panose="020B0604020202020204" pitchFamily="34" charset="0"/>
            </a:pPr>
            <a:r>
              <a:rPr lang="en-US"/>
              <a:t>Click to edit Master title style</a:t>
            </a:r>
            <a:endParaRPr lang="de-DE" dirty="0"/>
          </a:p>
        </p:txBody>
      </p:sp>
      <p:sp>
        <p:nvSpPr>
          <p:cNvPr id="37" name="TextBox 36"/>
          <p:cNvSpPr txBox="1"/>
          <p:nvPr userDrawn="1">
            <p:custDataLst>
              <p:tags r:id="rId4"/>
            </p:custDataLst>
          </p:nvPr>
        </p:nvSpPr>
        <p:spPr>
          <a:xfrm>
            <a:off x="10005270" y="6268479"/>
            <a:ext cx="1635064" cy="184666"/>
          </a:xfrm>
          <a:prstGeom prst="rect">
            <a:avLst/>
          </a:prstGeom>
          <a:noFill/>
        </p:spPr>
        <p:txBody>
          <a:bodyPr vert="horz" wrap="none" lIns="0" tIns="0" rIns="0" bIns="0" rtlCol="0" anchor="ctr" anchorCtr="0">
            <a:spAutoFit/>
          </a:bodyPr>
          <a:lstStyle/>
          <a:p>
            <a:pPr algn="r">
              <a:spcBef>
                <a:spcPts val="1000"/>
              </a:spcBef>
            </a:pPr>
            <a:r>
              <a:rPr lang="en-GB" sz="1200" b="1" dirty="0">
                <a:solidFill>
                  <a:schemeClr val="accent2">
                    <a:lumMod val="100000"/>
                  </a:schemeClr>
                </a:solidFill>
                <a:latin typeface="Ubuntu" panose="020B0504030602030204"/>
                <a:cs typeface="Times New Roman" pitchFamily="18" charset="0"/>
              </a:rPr>
              <a:t>Company Confidential</a:t>
            </a:r>
            <a:endParaRPr lang="en-GB" sz="1200" b="1" dirty="0">
              <a:solidFill>
                <a:schemeClr val="accent2">
                  <a:lumMod val="100000"/>
                </a:schemeClr>
              </a:solidFill>
              <a:latin typeface="Ubuntu" panose="020B0504030602030204"/>
              <a:ea typeface="Times New Roman" pitchFamily="18" charset="0"/>
              <a:cs typeface="Times New Roman" pitchFamily="18" charset="0"/>
            </a:endParaRPr>
          </a:p>
        </p:txBody>
      </p:sp>
    </p:spTree>
    <p:extLst>
      <p:ext uri="{BB962C8B-B14F-4D97-AF65-F5344CB8AC3E}">
        <p14:creationId xmlns:p14="http://schemas.microsoft.com/office/powerpoint/2010/main" val="347095245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grey">
    <p:spTree>
      <p:nvGrpSpPr>
        <p:cNvPr id="1" name=""/>
        <p:cNvGrpSpPr/>
        <p:nvPr/>
      </p:nvGrpSpPr>
      <p:grpSpPr>
        <a:xfrm>
          <a:off x="0" y="0"/>
          <a:ext cx="0" cy="0"/>
          <a:chOff x="0" y="0"/>
          <a:chExt cx="0" cy="0"/>
        </a:xfrm>
      </p:grpSpPr>
      <p:grpSp>
        <p:nvGrpSpPr>
          <p:cNvPr id="8" name="Group 37">
            <a:extLst>
              <a:ext uri="{FF2B5EF4-FFF2-40B4-BE49-F238E27FC236}">
                <a16:creationId xmlns:a16="http://schemas.microsoft.com/office/drawing/2014/main" id="{8045CCAE-BD2B-495D-9881-0F2682E7F5DC}"/>
              </a:ext>
            </a:extLst>
          </p:cNvPr>
          <p:cNvGrpSpPr/>
          <p:nvPr userDrawn="1"/>
        </p:nvGrpSpPr>
        <p:grpSpPr>
          <a:xfrm>
            <a:off x="11501102" y="171573"/>
            <a:ext cx="419436" cy="388087"/>
            <a:chOff x="5481638" y="2859088"/>
            <a:chExt cx="1231900" cy="1139825"/>
          </a:xfrm>
          <a:solidFill>
            <a:schemeClr val="bg1"/>
          </a:solidFill>
        </p:grpSpPr>
        <p:sp>
          <p:nvSpPr>
            <p:cNvPr id="9" name="Freeform 320">
              <a:extLst>
                <a:ext uri="{FF2B5EF4-FFF2-40B4-BE49-F238E27FC236}">
                  <a16:creationId xmlns:a16="http://schemas.microsoft.com/office/drawing/2014/main" id="{6A17AE04-922A-4540-99C5-F8D62C3B08E0}"/>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321">
              <a:extLst>
                <a:ext uri="{FF2B5EF4-FFF2-40B4-BE49-F238E27FC236}">
                  <a16:creationId xmlns:a16="http://schemas.microsoft.com/office/drawing/2014/main" id="{DF832F2C-D3A7-4DE5-96EA-08ADD488B23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 name="Date Placeholder 2">
            <a:extLst>
              <a:ext uri="{FF2B5EF4-FFF2-40B4-BE49-F238E27FC236}">
                <a16:creationId xmlns:a16="http://schemas.microsoft.com/office/drawing/2014/main" id="{793789B1-45FE-41D7-AB00-BF9FA7CBE232}"/>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6" name="Slide Number Placeholder 5">
            <a:extLst>
              <a:ext uri="{FF2B5EF4-FFF2-40B4-BE49-F238E27FC236}">
                <a16:creationId xmlns:a16="http://schemas.microsoft.com/office/drawing/2014/main" id="{A01F3CCC-A7A2-43F4-B41C-6E884F53F29B}"/>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grpSp>
        <p:nvGrpSpPr>
          <p:cNvPr id="11" name="Groupe 1">
            <a:extLst>
              <a:ext uri="{FF2B5EF4-FFF2-40B4-BE49-F238E27FC236}">
                <a16:creationId xmlns:a16="http://schemas.microsoft.com/office/drawing/2014/main" id="{7F4F92E5-7A6A-48E3-8B3E-B2136A583F4E}"/>
              </a:ext>
            </a:extLst>
          </p:cNvPr>
          <p:cNvGrpSpPr/>
          <p:nvPr userDrawn="1"/>
        </p:nvGrpSpPr>
        <p:grpSpPr>
          <a:xfrm>
            <a:off x="11501102" y="171573"/>
            <a:ext cx="419436" cy="388988"/>
            <a:chOff x="11501102" y="171573"/>
            <a:chExt cx="419436" cy="388988"/>
          </a:xfrm>
        </p:grpSpPr>
        <p:sp>
          <p:nvSpPr>
            <p:cNvPr id="12" name="Freeform 13">
              <a:extLst>
                <a:ext uri="{FF2B5EF4-FFF2-40B4-BE49-F238E27FC236}">
                  <a16:creationId xmlns:a16="http://schemas.microsoft.com/office/drawing/2014/main" id="{6D5BF8DF-8C5C-49AB-A424-4ADD6C20FDB6}"/>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14">
              <a:extLst>
                <a:ext uri="{FF2B5EF4-FFF2-40B4-BE49-F238E27FC236}">
                  <a16:creationId xmlns:a16="http://schemas.microsoft.com/office/drawing/2014/main" id="{7324754F-804C-49FE-9E5D-89870A54E063}"/>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4" name="Footer Placeholder 3">
            <a:extLst>
              <a:ext uri="{FF2B5EF4-FFF2-40B4-BE49-F238E27FC236}">
                <a16:creationId xmlns:a16="http://schemas.microsoft.com/office/drawing/2014/main" id="{E2C3B471-E4AD-4C4F-9E65-D3218FBC84DD}"/>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6" name="TextBox 15">
            <a:extLst>
              <a:ext uri="{FF2B5EF4-FFF2-40B4-BE49-F238E27FC236}">
                <a16:creationId xmlns:a16="http://schemas.microsoft.com/office/drawing/2014/main" id="{7B79C550-E4F7-4CA2-9B52-941D1E8F1B1A}"/>
              </a:ext>
            </a:extLst>
          </p:cNvPr>
          <p:cNvSpPr txBox="1"/>
          <p:nvPr userDrawn="1">
            <p:custDataLst>
              <p:tags r:id="rId1"/>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1346064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35CC730-2D2A-4526-8A02-2947562E59F8}"/>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1"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535CC730-2D2A-4526-8A02-2947562E59F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3A0BA9B0-3DAE-4749-8DE9-854BA8D1802B}"/>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5" name="Title 4">
            <a:extLst>
              <a:ext uri="{FF2B5EF4-FFF2-40B4-BE49-F238E27FC236}">
                <a16:creationId xmlns:a16="http://schemas.microsoft.com/office/drawing/2014/main" id="{B5B15895-2835-468A-AD6E-B8C687DB6771}"/>
              </a:ext>
            </a:extLst>
          </p:cNvPr>
          <p:cNvSpPr>
            <a:spLocks noGrp="1"/>
          </p:cNvSpPr>
          <p:nvPr>
            <p:ph type="title"/>
          </p:nvPr>
        </p:nvSpPr>
        <p:spPr/>
        <p:txBody>
          <a:bodyPr/>
          <a:lstStyle/>
          <a:p>
            <a:r>
              <a:rPr lang="en-US"/>
              <a:t>Click to edit Master title style</a:t>
            </a:r>
            <a:endParaRPr lang="de-DE"/>
          </a:p>
        </p:txBody>
      </p:sp>
      <p:sp>
        <p:nvSpPr>
          <p:cNvPr id="8" name="Date Placeholder 7">
            <a:extLst>
              <a:ext uri="{FF2B5EF4-FFF2-40B4-BE49-F238E27FC236}">
                <a16:creationId xmlns:a16="http://schemas.microsoft.com/office/drawing/2014/main" id="{AF7DB21C-BFF6-4851-8271-E2740744E6BB}"/>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9" name="Footer Placeholder 8">
            <a:extLst>
              <a:ext uri="{FF2B5EF4-FFF2-40B4-BE49-F238E27FC236}">
                <a16:creationId xmlns:a16="http://schemas.microsoft.com/office/drawing/2014/main" id="{DF043893-7D07-4DC1-B331-74CD30E059D3}"/>
              </a:ext>
            </a:extLst>
          </p:cNvPr>
          <p:cNvSpPr>
            <a:spLocks noGrp="1"/>
          </p:cNvSpPr>
          <p:nvPr>
            <p:ph type="ftr" sz="quarter" idx="11"/>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0" name="Slide Number Placeholder 9">
            <a:extLst>
              <a:ext uri="{FF2B5EF4-FFF2-40B4-BE49-F238E27FC236}">
                <a16:creationId xmlns:a16="http://schemas.microsoft.com/office/drawing/2014/main" id="{E37023CB-F28C-4860-B19F-982EB99CBD4B}"/>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13" name="TextBox 12">
            <a:extLst>
              <a:ext uri="{FF2B5EF4-FFF2-40B4-BE49-F238E27FC236}">
                <a16:creationId xmlns:a16="http://schemas.microsoft.com/office/drawing/2014/main" id="{318298BE-B738-4A97-8B23-8B3203353111}"/>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3767492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y white">
    <p:bg>
      <p:bgPr>
        <a:solidFill>
          <a:schemeClr val="bg1"/>
        </a:solidFill>
        <a:effectLst/>
      </p:bgPr>
    </p:bg>
    <p:spTree>
      <p:nvGrpSpPr>
        <p:cNvPr id="1" name=""/>
        <p:cNvGrpSpPr/>
        <p:nvPr/>
      </p:nvGrpSpPr>
      <p:grpSpPr>
        <a:xfrm>
          <a:off x="0" y="0"/>
          <a:ext cx="0" cy="0"/>
          <a:chOff x="0" y="0"/>
          <a:chExt cx="0" cy="0"/>
        </a:xfrm>
      </p:grpSpPr>
      <p:grpSp>
        <p:nvGrpSpPr>
          <p:cNvPr id="8" name="Group 37">
            <a:extLst>
              <a:ext uri="{FF2B5EF4-FFF2-40B4-BE49-F238E27FC236}">
                <a16:creationId xmlns:a16="http://schemas.microsoft.com/office/drawing/2014/main" id="{8045CCAE-BD2B-495D-9881-0F2682E7F5DC}"/>
              </a:ext>
            </a:extLst>
          </p:cNvPr>
          <p:cNvGrpSpPr/>
          <p:nvPr userDrawn="1"/>
        </p:nvGrpSpPr>
        <p:grpSpPr>
          <a:xfrm>
            <a:off x="11501102" y="171573"/>
            <a:ext cx="419436" cy="388087"/>
            <a:chOff x="5481638" y="2859088"/>
            <a:chExt cx="1231900" cy="1139825"/>
          </a:xfrm>
          <a:solidFill>
            <a:schemeClr val="bg1"/>
          </a:solidFill>
        </p:grpSpPr>
        <p:sp>
          <p:nvSpPr>
            <p:cNvPr id="9" name="Freeform 320">
              <a:extLst>
                <a:ext uri="{FF2B5EF4-FFF2-40B4-BE49-F238E27FC236}">
                  <a16:creationId xmlns:a16="http://schemas.microsoft.com/office/drawing/2014/main" id="{6A17AE04-922A-4540-99C5-F8D62C3B08E0}"/>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321">
              <a:extLst>
                <a:ext uri="{FF2B5EF4-FFF2-40B4-BE49-F238E27FC236}">
                  <a16:creationId xmlns:a16="http://schemas.microsoft.com/office/drawing/2014/main" id="{DF832F2C-D3A7-4DE5-96EA-08ADD488B23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 name="Date Placeholder 2">
            <a:extLst>
              <a:ext uri="{FF2B5EF4-FFF2-40B4-BE49-F238E27FC236}">
                <a16:creationId xmlns:a16="http://schemas.microsoft.com/office/drawing/2014/main" id="{793789B1-45FE-41D7-AB00-BF9FA7CBE232}"/>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6" name="Slide Number Placeholder 5">
            <a:extLst>
              <a:ext uri="{FF2B5EF4-FFF2-40B4-BE49-F238E27FC236}">
                <a16:creationId xmlns:a16="http://schemas.microsoft.com/office/drawing/2014/main" id="{A01F3CCC-A7A2-43F4-B41C-6E884F53F29B}"/>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grpSp>
        <p:nvGrpSpPr>
          <p:cNvPr id="11" name="Groupe 1">
            <a:extLst>
              <a:ext uri="{FF2B5EF4-FFF2-40B4-BE49-F238E27FC236}">
                <a16:creationId xmlns:a16="http://schemas.microsoft.com/office/drawing/2014/main" id="{7F4F92E5-7A6A-48E3-8B3E-B2136A583F4E}"/>
              </a:ext>
            </a:extLst>
          </p:cNvPr>
          <p:cNvGrpSpPr/>
          <p:nvPr userDrawn="1"/>
        </p:nvGrpSpPr>
        <p:grpSpPr>
          <a:xfrm>
            <a:off x="11501102" y="171573"/>
            <a:ext cx="419436" cy="388988"/>
            <a:chOff x="11501102" y="171573"/>
            <a:chExt cx="419436" cy="388988"/>
          </a:xfrm>
        </p:grpSpPr>
        <p:sp>
          <p:nvSpPr>
            <p:cNvPr id="12" name="Freeform 13">
              <a:extLst>
                <a:ext uri="{FF2B5EF4-FFF2-40B4-BE49-F238E27FC236}">
                  <a16:creationId xmlns:a16="http://schemas.microsoft.com/office/drawing/2014/main" id="{6D5BF8DF-8C5C-49AB-A424-4ADD6C20FDB6}"/>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14">
              <a:extLst>
                <a:ext uri="{FF2B5EF4-FFF2-40B4-BE49-F238E27FC236}">
                  <a16:creationId xmlns:a16="http://schemas.microsoft.com/office/drawing/2014/main" id="{7324754F-804C-49FE-9E5D-89870A54E063}"/>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4" name="Footer Placeholder 3">
            <a:extLst>
              <a:ext uri="{FF2B5EF4-FFF2-40B4-BE49-F238E27FC236}">
                <a16:creationId xmlns:a16="http://schemas.microsoft.com/office/drawing/2014/main" id="{E2C3B471-E4AD-4C4F-9E65-D3218FBC84DD}"/>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6" name="TextBox 15">
            <a:extLst>
              <a:ext uri="{FF2B5EF4-FFF2-40B4-BE49-F238E27FC236}">
                <a16:creationId xmlns:a16="http://schemas.microsoft.com/office/drawing/2014/main" id="{D511BB7D-29B8-4E83-8E98-917C4327772C}"/>
              </a:ext>
            </a:extLst>
          </p:cNvPr>
          <p:cNvSpPr txBox="1"/>
          <p:nvPr userDrawn="1">
            <p:custDataLst>
              <p:tags r:id="rId1"/>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2728472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short white">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5"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0" y="0"/>
            <a:ext cx="81121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4" name="Title 3">
            <a:extLst>
              <a:ext uri="{FF2B5EF4-FFF2-40B4-BE49-F238E27FC236}">
                <a16:creationId xmlns:a16="http://schemas.microsoft.com/office/drawing/2014/main" id="{240D4478-625C-45B3-9909-94DD7D96B26F}"/>
              </a:ext>
            </a:extLst>
          </p:cNvPr>
          <p:cNvSpPr>
            <a:spLocks noGrp="1"/>
          </p:cNvSpPr>
          <p:nvPr>
            <p:ph type="title"/>
          </p:nvPr>
        </p:nvSpPr>
        <p:spPr>
          <a:xfrm>
            <a:off x="550862" y="6907"/>
            <a:ext cx="7561263" cy="1116000"/>
          </a:xfrm>
        </p:spPr>
        <p:txBody>
          <a:bodyPr rIns="72000"/>
          <a:lstStyle/>
          <a:p>
            <a:r>
              <a:rPr lang="en-US"/>
              <a:t>Click to edit Master title style</a:t>
            </a:r>
            <a:endParaRPr lang="de-DE"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4" name="Text Placeholder 9">
            <a:extLst>
              <a:ext uri="{FF2B5EF4-FFF2-40B4-BE49-F238E27FC236}">
                <a16:creationId xmlns:a16="http://schemas.microsoft.com/office/drawing/2014/main" id="{98C3DB19-4889-48D4-AFFB-A1B288723D76}"/>
              </a:ext>
            </a:extLst>
          </p:cNvPr>
          <p:cNvSpPr>
            <a:spLocks noGrp="1"/>
          </p:cNvSpPr>
          <p:nvPr>
            <p:ph type="body" sz="quarter" idx="15" hasCustomPrompt="1"/>
          </p:nvPr>
        </p:nvSpPr>
        <p:spPr>
          <a:xfrm>
            <a:off x="550800" y="1126800"/>
            <a:ext cx="7561263" cy="246221"/>
          </a:xfrm>
        </p:spPr>
        <p:txBody>
          <a:bodyPr wrap="square" lIns="0" rIns="72000">
            <a:spAutoFit/>
          </a:bodyPr>
          <a:lstStyle>
            <a:lvl1pPr>
              <a:defRPr sz="1600" b="1">
                <a:solidFill>
                  <a:schemeClr val="tx1"/>
                </a:solidFill>
                <a:latin typeface="+mn-lt"/>
              </a:defRPr>
            </a:lvl1pPr>
          </a:lstStyle>
          <a:p>
            <a:pPr lvl="0"/>
            <a:r>
              <a:rPr lang="en-US" dirty="0"/>
              <a:t>Click to edit Master text styles</a:t>
            </a:r>
          </a:p>
        </p:txBody>
      </p:sp>
      <p:sp>
        <p:nvSpPr>
          <p:cNvPr id="10" name="Content Placeholder 7">
            <a:extLst>
              <a:ext uri="{FF2B5EF4-FFF2-40B4-BE49-F238E27FC236}">
                <a16:creationId xmlns:a16="http://schemas.microsoft.com/office/drawing/2014/main" id="{D45491AB-AFEF-44AF-BA1B-A3F80FE303B1}"/>
              </a:ext>
            </a:extLst>
          </p:cNvPr>
          <p:cNvSpPr>
            <a:spLocks noGrp="1"/>
          </p:cNvSpPr>
          <p:nvPr>
            <p:ph sz="quarter" idx="16" hasCustomPrompt="1"/>
          </p:nvPr>
        </p:nvSpPr>
        <p:spPr>
          <a:xfrm>
            <a:off x="8112125" y="0"/>
            <a:ext cx="4079875" cy="6858000"/>
          </a:xfrm>
        </p:spPr>
        <p:txBody>
          <a:bodyPr rIns="0" anchor="ctr"/>
          <a:lstStyle>
            <a:lvl1pPr algn="ctr">
              <a:defRPr>
                <a:solidFill>
                  <a:schemeClr val="bg2">
                    <a:lumMod val="50000"/>
                  </a:schemeClr>
                </a:solidFill>
              </a:defRPr>
            </a:lvl1pPr>
          </a:lstStyle>
          <a:p>
            <a:pPr lvl="0"/>
            <a:r>
              <a:rPr lang="en-US" dirty="0"/>
              <a:t>add content (chart, picture etc.),</a:t>
            </a:r>
            <a:br>
              <a:rPr lang="en-US" dirty="0"/>
            </a:br>
            <a:r>
              <a:rPr lang="en-US" dirty="0"/>
              <a:t> position the picture in the background </a:t>
            </a:r>
            <a:br>
              <a:rPr lang="en-US" dirty="0"/>
            </a:br>
            <a:r>
              <a:rPr lang="en-US" dirty="0"/>
              <a:t>or delete the placeholder.</a:t>
            </a:r>
            <a:br>
              <a:rPr lang="en-US" dirty="0"/>
            </a:br>
            <a:r>
              <a:rPr lang="en-US" dirty="0"/>
              <a:t>If you enter a photo, you may put</a:t>
            </a:r>
            <a:br>
              <a:rPr lang="en-US" dirty="0"/>
            </a:br>
            <a:r>
              <a:rPr lang="en-US" dirty="0"/>
              <a:t> a rectangle with a gradient </a:t>
            </a:r>
            <a:br>
              <a:rPr lang="en-US" dirty="0"/>
            </a:br>
            <a:r>
              <a:rPr lang="en-US" dirty="0"/>
              <a:t>from template color to transparent before it.</a:t>
            </a:r>
          </a:p>
          <a:p>
            <a:pPr lvl="0"/>
            <a:endParaRPr lang="en-US" dirty="0"/>
          </a:p>
          <a:p>
            <a:pPr lvl="0"/>
            <a:endParaRPr lang="en-US" dirty="0"/>
          </a:p>
          <a:p>
            <a:pPr lvl="0"/>
            <a:endParaRPr lang="en-US" dirty="0"/>
          </a:p>
          <a:p>
            <a:pPr lvl="0"/>
            <a:endParaRPr lang="en-US" dirty="0"/>
          </a:p>
          <a:p>
            <a:pPr lvl="0"/>
            <a:endParaRPr lang="de-DE" dirty="0"/>
          </a:p>
          <a:p>
            <a:pPr lvl="0"/>
            <a:endParaRPr lang="de-DE" dirty="0"/>
          </a:p>
          <a:p>
            <a:pPr lvl="0"/>
            <a:endParaRPr lang="de-DE" dirty="0"/>
          </a:p>
        </p:txBody>
      </p:sp>
      <p:sp>
        <p:nvSpPr>
          <p:cNvPr id="16" name="TextBox 15">
            <a:extLst>
              <a:ext uri="{FF2B5EF4-FFF2-40B4-BE49-F238E27FC236}">
                <a16:creationId xmlns:a16="http://schemas.microsoft.com/office/drawing/2014/main" id="{9A1103DA-2647-4477-AE16-71B51E851FB5}"/>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2" name="Text Placeholder 7">
            <a:extLst>
              <a:ext uri="{FF2B5EF4-FFF2-40B4-BE49-F238E27FC236}">
                <a16:creationId xmlns:a16="http://schemas.microsoft.com/office/drawing/2014/main" id="{23C25D57-CF8D-453D-9648-5B7859B01F04}"/>
              </a:ext>
            </a:extLst>
          </p:cNvPr>
          <p:cNvSpPr>
            <a:spLocks noGrp="1"/>
          </p:cNvSpPr>
          <p:nvPr>
            <p:ph type="body" sz="quarter" idx="17"/>
          </p:nvPr>
        </p:nvSpPr>
        <p:spPr>
          <a:xfrm>
            <a:off x="550800" y="1628800"/>
            <a:ext cx="7561263" cy="4537075"/>
          </a:xfrm>
        </p:spPr>
        <p:txBody>
          <a:bodyPr rIns="216000">
            <a:normAutofit/>
          </a:bodyPr>
          <a:lstStyle>
            <a:lvl1pPr>
              <a:defRPr sz="1200"/>
            </a:lvl1pPr>
            <a:lvl2pPr>
              <a:defRPr sz="12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504663"/>
      </p:ext>
    </p:extLst>
  </p:cSld>
  <p:clrMapOvr>
    <a:masterClrMapping/>
  </p:clrMapOvr>
  <p:extLst>
    <p:ext uri="{DCECCB84-F9BA-43D5-87BE-67443E8EF086}">
      <p15:sldGuideLst xmlns:p15="http://schemas.microsoft.com/office/powerpoint/2012/main">
        <p15:guide id="1" pos="511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only short white">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89"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4" name="Title 3">
            <a:extLst>
              <a:ext uri="{FF2B5EF4-FFF2-40B4-BE49-F238E27FC236}">
                <a16:creationId xmlns:a16="http://schemas.microsoft.com/office/drawing/2014/main" id="{240D4478-625C-45B3-9909-94DD7D96B26F}"/>
              </a:ext>
            </a:extLst>
          </p:cNvPr>
          <p:cNvSpPr>
            <a:spLocks noGrp="1"/>
          </p:cNvSpPr>
          <p:nvPr>
            <p:ph type="title"/>
          </p:nvPr>
        </p:nvSpPr>
        <p:spPr>
          <a:xfrm>
            <a:off x="550863" y="6907"/>
            <a:ext cx="5545137" cy="1116000"/>
          </a:xfrm>
        </p:spPr>
        <p:txBody>
          <a:bodyPr rIns="72000"/>
          <a:lstStyle/>
          <a:p>
            <a:r>
              <a:rPr lang="en-US"/>
              <a:t>Click to edit Master title style</a:t>
            </a:r>
            <a:endParaRPr lang="de-DE"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6" name="Text Placeholder 9">
            <a:extLst>
              <a:ext uri="{FF2B5EF4-FFF2-40B4-BE49-F238E27FC236}">
                <a16:creationId xmlns:a16="http://schemas.microsoft.com/office/drawing/2014/main" id="{859F9A52-5C59-4371-8261-06DAE7261AF2}"/>
              </a:ext>
            </a:extLst>
          </p:cNvPr>
          <p:cNvSpPr>
            <a:spLocks noGrp="1"/>
          </p:cNvSpPr>
          <p:nvPr>
            <p:ph type="body" sz="quarter" idx="15" hasCustomPrompt="1"/>
          </p:nvPr>
        </p:nvSpPr>
        <p:spPr>
          <a:xfrm>
            <a:off x="550800" y="1126800"/>
            <a:ext cx="5545800" cy="246221"/>
          </a:xfrm>
        </p:spPr>
        <p:txBody>
          <a:bodyPr wrap="square" lIns="0" rIns="72000">
            <a:spAutoFit/>
          </a:bodyPr>
          <a:lstStyle>
            <a:lvl1pPr>
              <a:defRPr sz="1600" b="1">
                <a:solidFill>
                  <a:schemeClr val="tx1"/>
                </a:solidFill>
                <a:latin typeface="+mn-lt"/>
              </a:defRPr>
            </a:lvl1pPr>
          </a:lstStyle>
          <a:p>
            <a:pPr lvl="0"/>
            <a:r>
              <a:rPr lang="en-US" dirty="0"/>
              <a:t>Click to edit Master text styles</a:t>
            </a:r>
          </a:p>
        </p:txBody>
      </p:sp>
      <p:sp>
        <p:nvSpPr>
          <p:cNvPr id="10" name="Content Placeholder 7">
            <a:extLst>
              <a:ext uri="{FF2B5EF4-FFF2-40B4-BE49-F238E27FC236}">
                <a16:creationId xmlns:a16="http://schemas.microsoft.com/office/drawing/2014/main" id="{382AF340-A032-40DA-82A1-CE365BC5F6F7}"/>
              </a:ext>
            </a:extLst>
          </p:cNvPr>
          <p:cNvSpPr>
            <a:spLocks noGrp="1"/>
          </p:cNvSpPr>
          <p:nvPr>
            <p:ph sz="quarter" idx="16" hasCustomPrompt="1"/>
          </p:nvPr>
        </p:nvSpPr>
        <p:spPr>
          <a:xfrm>
            <a:off x="6096000" y="0"/>
            <a:ext cx="6096000" cy="6858000"/>
          </a:xfrm>
        </p:spPr>
        <p:txBody>
          <a:bodyPr rIns="0" anchor="ctr"/>
          <a:lstStyle>
            <a:lvl1pPr algn="ctr">
              <a:defRPr>
                <a:solidFill>
                  <a:schemeClr val="bg2">
                    <a:lumMod val="50000"/>
                  </a:schemeClr>
                </a:solidFill>
              </a:defRPr>
            </a:lvl1pPr>
          </a:lstStyle>
          <a:p>
            <a:pPr lvl="0"/>
            <a:r>
              <a:rPr lang="en-US" dirty="0"/>
              <a:t>add content (chart, picture etc.),</a:t>
            </a:r>
            <a:br>
              <a:rPr lang="en-US" dirty="0"/>
            </a:br>
            <a:r>
              <a:rPr lang="en-US" dirty="0"/>
              <a:t> position the picture in the background or delete the placeholder.</a:t>
            </a:r>
            <a:br>
              <a:rPr lang="en-US" dirty="0"/>
            </a:br>
            <a:r>
              <a:rPr lang="en-US" dirty="0"/>
              <a:t>If you enter a photo, you may put a rectangle with a gradient </a:t>
            </a:r>
            <a:br>
              <a:rPr lang="en-US" dirty="0"/>
            </a:br>
            <a:r>
              <a:rPr lang="en-US" dirty="0"/>
              <a:t>from template color to transparent before it.</a:t>
            </a:r>
          </a:p>
          <a:p>
            <a:pPr lvl="0"/>
            <a:endParaRPr lang="en-US" dirty="0"/>
          </a:p>
          <a:p>
            <a:pPr lvl="0"/>
            <a:endParaRPr lang="en-US" dirty="0"/>
          </a:p>
          <a:p>
            <a:pPr lvl="0"/>
            <a:endParaRPr lang="en-US" dirty="0"/>
          </a:p>
          <a:p>
            <a:pPr lvl="0"/>
            <a:endParaRPr lang="en-US" dirty="0"/>
          </a:p>
        </p:txBody>
      </p:sp>
      <p:sp>
        <p:nvSpPr>
          <p:cNvPr id="14" name="TextBox 13">
            <a:extLst>
              <a:ext uri="{FF2B5EF4-FFF2-40B4-BE49-F238E27FC236}">
                <a16:creationId xmlns:a16="http://schemas.microsoft.com/office/drawing/2014/main" id="{CBCBF462-D264-41E3-8E6E-12C93095B6F6}"/>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2" name="Text Placeholder 7">
            <a:extLst>
              <a:ext uri="{FF2B5EF4-FFF2-40B4-BE49-F238E27FC236}">
                <a16:creationId xmlns:a16="http://schemas.microsoft.com/office/drawing/2014/main" id="{8F1655B6-7DE6-4895-863F-EF917B2F07E5}"/>
              </a:ext>
            </a:extLst>
          </p:cNvPr>
          <p:cNvSpPr>
            <a:spLocks noGrp="1"/>
          </p:cNvSpPr>
          <p:nvPr>
            <p:ph type="body" sz="quarter" idx="17"/>
          </p:nvPr>
        </p:nvSpPr>
        <p:spPr>
          <a:xfrm>
            <a:off x="550800" y="1628775"/>
            <a:ext cx="5545137" cy="4537075"/>
          </a:xfrm>
        </p:spPr>
        <p:txBody>
          <a:bodyPr rIns="216000">
            <a:normAutofit/>
          </a:bodyPr>
          <a:lstStyle>
            <a:lvl1pPr>
              <a:defRPr sz="1200"/>
            </a:lvl1pPr>
            <a:lvl2pPr>
              <a:defRPr sz="12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32951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short white">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3"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0" y="0"/>
            <a:ext cx="407366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4" name="Title 3">
            <a:extLst>
              <a:ext uri="{FF2B5EF4-FFF2-40B4-BE49-F238E27FC236}">
                <a16:creationId xmlns:a16="http://schemas.microsoft.com/office/drawing/2014/main" id="{240D4478-625C-45B3-9909-94DD7D96B26F}"/>
              </a:ext>
            </a:extLst>
          </p:cNvPr>
          <p:cNvSpPr>
            <a:spLocks noGrp="1"/>
          </p:cNvSpPr>
          <p:nvPr>
            <p:ph type="title"/>
          </p:nvPr>
        </p:nvSpPr>
        <p:spPr>
          <a:xfrm>
            <a:off x="550864" y="6907"/>
            <a:ext cx="3522138" cy="1116000"/>
          </a:xfrm>
        </p:spPr>
        <p:txBody>
          <a:bodyPr/>
          <a:lstStyle/>
          <a:p>
            <a:r>
              <a:rPr lang="en-US"/>
              <a:t>Click to edit Master title style</a:t>
            </a:r>
            <a:endParaRPr lang="de-DE"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2" name="Text Placeholder 9">
            <a:extLst>
              <a:ext uri="{FF2B5EF4-FFF2-40B4-BE49-F238E27FC236}">
                <a16:creationId xmlns:a16="http://schemas.microsoft.com/office/drawing/2014/main" id="{87EC564E-FF0C-4CAE-9EB8-66745BBF6361}"/>
              </a:ext>
            </a:extLst>
          </p:cNvPr>
          <p:cNvSpPr>
            <a:spLocks noGrp="1"/>
          </p:cNvSpPr>
          <p:nvPr>
            <p:ph type="body" sz="quarter" idx="15" hasCustomPrompt="1"/>
          </p:nvPr>
        </p:nvSpPr>
        <p:spPr>
          <a:xfrm>
            <a:off x="550800" y="1126800"/>
            <a:ext cx="3522139" cy="246221"/>
          </a:xfrm>
        </p:spPr>
        <p:txBody>
          <a:bodyPr wrap="square" lIns="0" rIns="72000">
            <a:spAutoFit/>
          </a:bodyPr>
          <a:lstStyle>
            <a:lvl1pPr>
              <a:defRPr sz="1600" b="1">
                <a:solidFill>
                  <a:schemeClr val="tx1"/>
                </a:solidFill>
                <a:latin typeface="+mn-lt"/>
              </a:defRPr>
            </a:lvl1pPr>
          </a:lstStyle>
          <a:p>
            <a:pPr lvl="0"/>
            <a:r>
              <a:rPr lang="en-US" dirty="0"/>
              <a:t>Click to edit Master text styles</a:t>
            </a:r>
          </a:p>
        </p:txBody>
      </p:sp>
      <p:sp>
        <p:nvSpPr>
          <p:cNvPr id="10" name="Content Placeholder 7">
            <a:extLst>
              <a:ext uri="{FF2B5EF4-FFF2-40B4-BE49-F238E27FC236}">
                <a16:creationId xmlns:a16="http://schemas.microsoft.com/office/drawing/2014/main" id="{AC77C619-71BE-40FC-B5DC-3825A2271B15}"/>
              </a:ext>
            </a:extLst>
          </p:cNvPr>
          <p:cNvSpPr>
            <a:spLocks noGrp="1"/>
          </p:cNvSpPr>
          <p:nvPr>
            <p:ph sz="quarter" idx="16" hasCustomPrompt="1"/>
          </p:nvPr>
        </p:nvSpPr>
        <p:spPr>
          <a:xfrm>
            <a:off x="4073525" y="0"/>
            <a:ext cx="8118475" cy="6858000"/>
          </a:xfrm>
        </p:spPr>
        <p:txBody>
          <a:bodyPr rIns="0" anchor="ctr"/>
          <a:lstStyle>
            <a:lvl1pPr algn="ctr">
              <a:defRPr>
                <a:solidFill>
                  <a:schemeClr val="bg2">
                    <a:lumMod val="50000"/>
                  </a:schemeClr>
                </a:solidFill>
              </a:defRPr>
            </a:lvl1pPr>
            <a:lvl2pPr algn="ctr">
              <a:defRPr/>
            </a:lvl2pPr>
            <a:lvl3pPr algn="ctr">
              <a:defRPr/>
            </a:lvl3pPr>
            <a:lvl4pPr algn="ctr">
              <a:defRPr/>
            </a:lvl4pPr>
            <a:lvl5pPr algn="ctr">
              <a:defRPr/>
            </a:lvl5pPr>
          </a:lstStyle>
          <a:p>
            <a:pPr lvl="0"/>
            <a:r>
              <a:rPr lang="en-US" dirty="0"/>
              <a:t>add content (chart, picture etc.),</a:t>
            </a:r>
            <a:br>
              <a:rPr lang="en-US" dirty="0"/>
            </a:br>
            <a:r>
              <a:rPr lang="en-US" dirty="0"/>
              <a:t> position the picture in the background or delete the placeholder.</a:t>
            </a:r>
            <a:br>
              <a:rPr lang="en-US" dirty="0"/>
            </a:br>
            <a:r>
              <a:rPr lang="en-US" dirty="0"/>
              <a:t>If you enter a photo, you may put a rectangle with a gradient </a:t>
            </a:r>
            <a:br>
              <a:rPr lang="en-US" dirty="0"/>
            </a:br>
            <a:r>
              <a:rPr lang="en-US" dirty="0"/>
              <a:t>from template color to transparent before it.</a:t>
            </a:r>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de-DE" dirty="0"/>
          </a:p>
        </p:txBody>
      </p:sp>
      <p:sp>
        <p:nvSpPr>
          <p:cNvPr id="16" name="TextBox 15">
            <a:extLst>
              <a:ext uri="{FF2B5EF4-FFF2-40B4-BE49-F238E27FC236}">
                <a16:creationId xmlns:a16="http://schemas.microsoft.com/office/drawing/2014/main" id="{11A30F82-81C1-4E2B-94AA-331A0199BDD5}"/>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4" name="Text Placeholder 7">
            <a:extLst>
              <a:ext uri="{FF2B5EF4-FFF2-40B4-BE49-F238E27FC236}">
                <a16:creationId xmlns:a16="http://schemas.microsoft.com/office/drawing/2014/main" id="{8E2B1C54-0AD3-4FF3-816C-0A6E18F968D3}"/>
              </a:ext>
            </a:extLst>
          </p:cNvPr>
          <p:cNvSpPr>
            <a:spLocks noGrp="1"/>
          </p:cNvSpPr>
          <p:nvPr>
            <p:ph type="body" sz="quarter" idx="17"/>
          </p:nvPr>
        </p:nvSpPr>
        <p:spPr>
          <a:xfrm>
            <a:off x="550800" y="1628775"/>
            <a:ext cx="3522138" cy="4537075"/>
          </a:xfrm>
        </p:spPr>
        <p:txBody>
          <a:bodyPr rIns="216000">
            <a:normAutofit/>
          </a:bodyPr>
          <a:lstStyle>
            <a:lvl1pPr>
              <a:defRPr sz="1200"/>
            </a:lvl1pPr>
            <a:lvl2pPr>
              <a:defRPr sz="12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01574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only short white">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7"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0" y="0"/>
            <a:ext cx="40736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6" name="Text Placeholder 9">
            <a:extLst>
              <a:ext uri="{FF2B5EF4-FFF2-40B4-BE49-F238E27FC236}">
                <a16:creationId xmlns:a16="http://schemas.microsoft.com/office/drawing/2014/main" id="{8003CB7C-5AB2-4487-B779-DFE57F79C583}"/>
              </a:ext>
            </a:extLst>
          </p:cNvPr>
          <p:cNvSpPr>
            <a:spLocks noGrp="1"/>
          </p:cNvSpPr>
          <p:nvPr>
            <p:ph type="body" sz="quarter" idx="16" hasCustomPrompt="1"/>
          </p:nvPr>
        </p:nvSpPr>
        <p:spPr>
          <a:xfrm>
            <a:off x="4444744" y="1126800"/>
            <a:ext cx="6984000" cy="246221"/>
          </a:xfrm>
        </p:spPr>
        <p:txBody>
          <a:bodyPr wrap="square" lIns="0" rIns="72000">
            <a:spAutoFit/>
          </a:bodyPr>
          <a:lstStyle>
            <a:lvl1pPr>
              <a:defRPr sz="1600" b="1">
                <a:solidFill>
                  <a:schemeClr val="tx1"/>
                </a:solidFill>
                <a:latin typeface="+mn-lt"/>
              </a:defRPr>
            </a:lvl1pPr>
          </a:lstStyle>
          <a:p>
            <a:pPr lvl="0"/>
            <a:r>
              <a:rPr lang="en-US" dirty="0"/>
              <a:t>Click to edit Master text styles</a:t>
            </a:r>
          </a:p>
        </p:txBody>
      </p:sp>
      <p:sp>
        <p:nvSpPr>
          <p:cNvPr id="17" name="Title 3">
            <a:extLst>
              <a:ext uri="{FF2B5EF4-FFF2-40B4-BE49-F238E27FC236}">
                <a16:creationId xmlns:a16="http://schemas.microsoft.com/office/drawing/2014/main" id="{FD9A56C5-A335-4717-943C-1B30D3A7BAE3}"/>
              </a:ext>
            </a:extLst>
          </p:cNvPr>
          <p:cNvSpPr>
            <a:spLocks noGrp="1"/>
          </p:cNvSpPr>
          <p:nvPr>
            <p:ph type="title"/>
          </p:nvPr>
        </p:nvSpPr>
        <p:spPr>
          <a:xfrm>
            <a:off x="4445407" y="6907"/>
            <a:ext cx="6984000" cy="1116000"/>
          </a:xfrm>
        </p:spPr>
        <p:txBody>
          <a:bodyPr rIns="72000"/>
          <a:lstStyle/>
          <a:p>
            <a:r>
              <a:rPr lang="en-US"/>
              <a:t>Click to edit Master title style</a:t>
            </a:r>
            <a:endParaRPr lang="de-DE" dirty="0"/>
          </a:p>
        </p:txBody>
      </p:sp>
      <p:sp>
        <p:nvSpPr>
          <p:cNvPr id="10" name="Content Placeholder 6">
            <a:extLst>
              <a:ext uri="{FF2B5EF4-FFF2-40B4-BE49-F238E27FC236}">
                <a16:creationId xmlns:a16="http://schemas.microsoft.com/office/drawing/2014/main" id="{1FB09CE1-4960-4180-A97F-09992813E132}"/>
              </a:ext>
            </a:extLst>
          </p:cNvPr>
          <p:cNvSpPr>
            <a:spLocks noGrp="1"/>
          </p:cNvSpPr>
          <p:nvPr>
            <p:ph sz="quarter" idx="17" hasCustomPrompt="1"/>
          </p:nvPr>
        </p:nvSpPr>
        <p:spPr>
          <a:xfrm>
            <a:off x="0" y="0"/>
            <a:ext cx="4073525" cy="6858000"/>
          </a:xfrm>
        </p:spPr>
        <p:txBody>
          <a:bodyPr rIns="0" anchor="ctr"/>
          <a:lstStyle>
            <a:lvl1pPr algn="ctr">
              <a:defRPr>
                <a:solidFill>
                  <a:schemeClr val="bg2">
                    <a:lumMod val="50000"/>
                  </a:schemeClr>
                </a:solidFill>
              </a:defRPr>
            </a:lvl1pPr>
          </a:lstStyle>
          <a:p>
            <a:pPr lvl="0"/>
            <a:r>
              <a:rPr lang="en-US" dirty="0"/>
              <a:t>add content (chart, picture etc.),</a:t>
            </a:r>
            <a:br>
              <a:rPr lang="en-US" dirty="0"/>
            </a:br>
            <a:r>
              <a:rPr lang="en-US" dirty="0"/>
              <a:t> position the picture in the background or delete the placeholder.</a:t>
            </a:r>
            <a:br>
              <a:rPr lang="en-US" dirty="0"/>
            </a:br>
            <a:r>
              <a:rPr lang="en-US" dirty="0"/>
              <a:t>If you enter a photo, you may put a</a:t>
            </a:r>
            <a:br>
              <a:rPr lang="en-US" dirty="0"/>
            </a:br>
            <a:r>
              <a:rPr lang="en-US" dirty="0"/>
              <a:t> rectangle with a gradient </a:t>
            </a:r>
            <a:br>
              <a:rPr lang="en-US" dirty="0"/>
            </a:br>
            <a:r>
              <a:rPr lang="en-US" dirty="0"/>
              <a:t>from template color to transparent before it.</a:t>
            </a:r>
          </a:p>
          <a:p>
            <a:pPr lvl="0"/>
            <a:endParaRPr lang="en-US" dirty="0"/>
          </a:p>
          <a:p>
            <a:pPr lvl="0"/>
            <a:endParaRPr lang="en-US" dirty="0"/>
          </a:p>
          <a:p>
            <a:pPr lvl="0"/>
            <a:endParaRPr lang="en-US" dirty="0"/>
          </a:p>
          <a:p>
            <a:pPr lvl="0"/>
            <a:endParaRPr lang="en-US" dirty="0"/>
          </a:p>
        </p:txBody>
      </p:sp>
      <p:sp>
        <p:nvSpPr>
          <p:cNvPr id="14" name="TextBox 13">
            <a:extLst>
              <a:ext uri="{FF2B5EF4-FFF2-40B4-BE49-F238E27FC236}">
                <a16:creationId xmlns:a16="http://schemas.microsoft.com/office/drawing/2014/main" id="{2CEB415E-192A-480A-BE70-2D78ED3BB0D7}"/>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2" name="Text Placeholder 6">
            <a:extLst>
              <a:ext uri="{FF2B5EF4-FFF2-40B4-BE49-F238E27FC236}">
                <a16:creationId xmlns:a16="http://schemas.microsoft.com/office/drawing/2014/main" id="{9219CA61-951E-46A4-A7C6-8A4C09FDC629}"/>
              </a:ext>
            </a:extLst>
          </p:cNvPr>
          <p:cNvSpPr>
            <a:spLocks noGrp="1"/>
          </p:cNvSpPr>
          <p:nvPr>
            <p:ph type="body" sz="quarter" idx="18"/>
          </p:nvPr>
        </p:nvSpPr>
        <p:spPr>
          <a:xfrm>
            <a:off x="4445407" y="1628775"/>
            <a:ext cx="6962544" cy="4538650"/>
          </a:xfrm>
        </p:spPr>
        <p:txBody>
          <a:bodyPr>
            <a:normAutofit/>
          </a:bodyPr>
          <a:lstStyle>
            <a:lvl1pPr>
              <a:defRPr sz="1200"/>
            </a:lvl1pPr>
            <a:lvl2pPr>
              <a:defRPr sz="12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568393"/>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only short white">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1"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4" name="Title 3">
            <a:extLst>
              <a:ext uri="{FF2B5EF4-FFF2-40B4-BE49-F238E27FC236}">
                <a16:creationId xmlns:a16="http://schemas.microsoft.com/office/drawing/2014/main" id="{240D4478-625C-45B3-9909-94DD7D96B26F}"/>
              </a:ext>
            </a:extLst>
          </p:cNvPr>
          <p:cNvSpPr>
            <a:spLocks noGrp="1"/>
          </p:cNvSpPr>
          <p:nvPr>
            <p:ph type="title"/>
          </p:nvPr>
        </p:nvSpPr>
        <p:spPr>
          <a:xfrm>
            <a:off x="6479999" y="6907"/>
            <a:ext cx="4968000" cy="1127300"/>
          </a:xfrm>
        </p:spPr>
        <p:txBody>
          <a:bodyPr rIns="72000"/>
          <a:lstStyle/>
          <a:p>
            <a:r>
              <a:rPr lang="en-US"/>
              <a:t>Click to edit Master title style</a:t>
            </a:r>
            <a:endParaRPr lang="de-DE"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4" name="Text Placeholder 9">
            <a:extLst>
              <a:ext uri="{FF2B5EF4-FFF2-40B4-BE49-F238E27FC236}">
                <a16:creationId xmlns:a16="http://schemas.microsoft.com/office/drawing/2014/main" id="{7895A1A3-A6AA-456A-98DD-23651F1D1DBB}"/>
              </a:ext>
            </a:extLst>
          </p:cNvPr>
          <p:cNvSpPr>
            <a:spLocks noGrp="1"/>
          </p:cNvSpPr>
          <p:nvPr>
            <p:ph type="body" sz="quarter" idx="15" hasCustomPrompt="1"/>
          </p:nvPr>
        </p:nvSpPr>
        <p:spPr>
          <a:xfrm>
            <a:off x="6479999" y="1126800"/>
            <a:ext cx="4968000" cy="246221"/>
          </a:xfrm>
        </p:spPr>
        <p:txBody>
          <a:bodyPr wrap="square" lIns="0" rIns="72000">
            <a:spAutoFit/>
          </a:bodyPr>
          <a:lstStyle>
            <a:lvl1pPr>
              <a:defRPr sz="1600" b="1">
                <a:solidFill>
                  <a:schemeClr val="tx1"/>
                </a:solidFill>
                <a:latin typeface="+mn-lt"/>
              </a:defRPr>
            </a:lvl1pPr>
          </a:lstStyle>
          <a:p>
            <a:pPr lvl="0"/>
            <a:r>
              <a:rPr lang="en-US" dirty="0"/>
              <a:t>Click to edit Master text styles</a:t>
            </a:r>
          </a:p>
        </p:txBody>
      </p:sp>
      <p:sp>
        <p:nvSpPr>
          <p:cNvPr id="10" name="Content Placeholder 7">
            <a:extLst>
              <a:ext uri="{FF2B5EF4-FFF2-40B4-BE49-F238E27FC236}">
                <a16:creationId xmlns:a16="http://schemas.microsoft.com/office/drawing/2014/main" id="{58133328-A848-4258-B037-D4C4F7935251}"/>
              </a:ext>
            </a:extLst>
          </p:cNvPr>
          <p:cNvSpPr>
            <a:spLocks noGrp="1"/>
          </p:cNvSpPr>
          <p:nvPr>
            <p:ph sz="quarter" idx="16" hasCustomPrompt="1"/>
          </p:nvPr>
        </p:nvSpPr>
        <p:spPr>
          <a:xfrm>
            <a:off x="0" y="0"/>
            <a:ext cx="6096000" cy="6858000"/>
          </a:xfrm>
        </p:spPr>
        <p:txBody>
          <a:bodyPr vert="horz" lIns="0" tIns="0" rIns="0" bIns="0" rtlCol="0" anchor="ctr">
            <a:normAutofit/>
          </a:bodyPr>
          <a:lstStyle>
            <a:lvl1pPr algn="ctr">
              <a:defRPr lang="en-US" dirty="0" smtClean="0">
                <a:solidFill>
                  <a:schemeClr val="bg2">
                    <a:lumMod val="50000"/>
                  </a:schemeClr>
                </a:solidFill>
              </a:defRPr>
            </a:lvl1pPr>
          </a:lstStyle>
          <a:p>
            <a:pPr lvl="0" algn="ctr"/>
            <a:r>
              <a:rPr lang="en-US" dirty="0"/>
              <a:t>add content (chart, picture etc.),</a:t>
            </a:r>
            <a:br>
              <a:rPr lang="en-US" dirty="0"/>
            </a:br>
            <a:r>
              <a:rPr lang="en-US" dirty="0"/>
              <a:t> position the picture in the background or delete the placeholder.</a:t>
            </a:r>
            <a:br>
              <a:rPr lang="en-US" dirty="0"/>
            </a:br>
            <a:r>
              <a:rPr lang="en-US" dirty="0"/>
              <a:t>If you enter a photo, you may put a rectangle with a gradient </a:t>
            </a:r>
            <a:br>
              <a:rPr lang="en-US" dirty="0"/>
            </a:br>
            <a:r>
              <a:rPr lang="en-US" dirty="0"/>
              <a:t>from template color to transparent before it.</a:t>
            </a:r>
          </a:p>
          <a:p>
            <a:pPr lvl="0" algn="ctr"/>
            <a:endParaRPr lang="en-US" dirty="0"/>
          </a:p>
          <a:p>
            <a:pPr lvl="0" algn="ctr"/>
            <a:endParaRPr lang="en-US" dirty="0"/>
          </a:p>
          <a:p>
            <a:pPr lvl="0" algn="ctr"/>
            <a:endParaRPr lang="en-US" dirty="0"/>
          </a:p>
          <a:p>
            <a:pPr lvl="0" algn="ctr"/>
            <a:endParaRPr lang="en-US" dirty="0"/>
          </a:p>
          <a:p>
            <a:pPr lvl="0" algn="ctr"/>
            <a:endParaRPr lang="en-US" dirty="0"/>
          </a:p>
          <a:p>
            <a:pPr lvl="0" algn="ctr"/>
            <a:endParaRPr lang="en-US" dirty="0"/>
          </a:p>
        </p:txBody>
      </p:sp>
      <p:sp>
        <p:nvSpPr>
          <p:cNvPr id="16" name="TextBox 15">
            <a:extLst>
              <a:ext uri="{FF2B5EF4-FFF2-40B4-BE49-F238E27FC236}">
                <a16:creationId xmlns:a16="http://schemas.microsoft.com/office/drawing/2014/main" id="{57D78940-BCA0-40A2-ABA7-29AB06BDCCA2}"/>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2" name="Text Placeholder 7">
            <a:extLst>
              <a:ext uri="{FF2B5EF4-FFF2-40B4-BE49-F238E27FC236}">
                <a16:creationId xmlns:a16="http://schemas.microsoft.com/office/drawing/2014/main" id="{3F2C12DC-68D5-4DF5-891E-DAEB8A4AB654}"/>
              </a:ext>
            </a:extLst>
          </p:cNvPr>
          <p:cNvSpPr>
            <a:spLocks noGrp="1"/>
          </p:cNvSpPr>
          <p:nvPr>
            <p:ph type="body" sz="quarter" idx="17"/>
          </p:nvPr>
        </p:nvSpPr>
        <p:spPr>
          <a:xfrm>
            <a:off x="6479999" y="1627200"/>
            <a:ext cx="4968000" cy="4538650"/>
          </a:xfrm>
        </p:spPr>
        <p:txBody>
          <a:bodyPr>
            <a:normAutofit/>
          </a:bodyPr>
          <a:lstStyle>
            <a:lvl1pPr>
              <a:defRPr sz="1200"/>
            </a:lvl1pPr>
            <a:lvl2pPr>
              <a:defRPr sz="12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72451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only short white">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5"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1" y="0"/>
            <a:ext cx="81121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4" name="Title 3">
            <a:extLst>
              <a:ext uri="{FF2B5EF4-FFF2-40B4-BE49-F238E27FC236}">
                <a16:creationId xmlns:a16="http://schemas.microsoft.com/office/drawing/2014/main" id="{240D4478-625C-45B3-9909-94DD7D96B26F}"/>
              </a:ext>
            </a:extLst>
          </p:cNvPr>
          <p:cNvSpPr>
            <a:spLocks noGrp="1"/>
          </p:cNvSpPr>
          <p:nvPr>
            <p:ph type="title"/>
          </p:nvPr>
        </p:nvSpPr>
        <p:spPr>
          <a:xfrm>
            <a:off x="8424000" y="6907"/>
            <a:ext cx="3097107" cy="1116000"/>
          </a:xfrm>
        </p:spPr>
        <p:txBody>
          <a:bodyPr rIns="72000"/>
          <a:lstStyle/>
          <a:p>
            <a:r>
              <a:rPr lang="en-US"/>
              <a:t>Click to edit Master title style</a:t>
            </a:r>
            <a:endParaRPr lang="de-DE"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2" name="Text Placeholder 9">
            <a:extLst>
              <a:ext uri="{FF2B5EF4-FFF2-40B4-BE49-F238E27FC236}">
                <a16:creationId xmlns:a16="http://schemas.microsoft.com/office/drawing/2014/main" id="{1E60E17A-5838-4005-9705-347015383B9D}"/>
              </a:ext>
            </a:extLst>
          </p:cNvPr>
          <p:cNvSpPr>
            <a:spLocks noGrp="1"/>
          </p:cNvSpPr>
          <p:nvPr>
            <p:ph type="body" sz="quarter" idx="15" hasCustomPrompt="1"/>
          </p:nvPr>
        </p:nvSpPr>
        <p:spPr>
          <a:xfrm>
            <a:off x="8424000" y="1126800"/>
            <a:ext cx="3097107" cy="246221"/>
          </a:xfrm>
        </p:spPr>
        <p:txBody>
          <a:bodyPr wrap="square" lIns="0" rIns="72000">
            <a:spAutoFit/>
          </a:bodyPr>
          <a:lstStyle>
            <a:lvl1pPr>
              <a:defRPr sz="1600" b="1">
                <a:solidFill>
                  <a:schemeClr val="tx1"/>
                </a:solidFill>
                <a:latin typeface="+mn-lt"/>
              </a:defRPr>
            </a:lvl1pPr>
          </a:lstStyle>
          <a:p>
            <a:pPr lvl="0"/>
            <a:r>
              <a:rPr lang="en-US" dirty="0"/>
              <a:t>Click to edit Master text styles</a:t>
            </a:r>
          </a:p>
        </p:txBody>
      </p:sp>
      <p:sp>
        <p:nvSpPr>
          <p:cNvPr id="10" name="Content Placeholder 7">
            <a:extLst>
              <a:ext uri="{FF2B5EF4-FFF2-40B4-BE49-F238E27FC236}">
                <a16:creationId xmlns:a16="http://schemas.microsoft.com/office/drawing/2014/main" id="{C61ED221-E618-4FAF-A03D-57D8E0C05464}"/>
              </a:ext>
            </a:extLst>
          </p:cNvPr>
          <p:cNvSpPr>
            <a:spLocks noGrp="1"/>
          </p:cNvSpPr>
          <p:nvPr>
            <p:ph sz="quarter" idx="16" hasCustomPrompt="1"/>
          </p:nvPr>
        </p:nvSpPr>
        <p:spPr>
          <a:xfrm>
            <a:off x="0" y="0"/>
            <a:ext cx="8112125" cy="6858000"/>
          </a:xfrm>
        </p:spPr>
        <p:txBody>
          <a:bodyPr rIns="0" anchor="ctr"/>
          <a:lstStyle>
            <a:lvl1pPr algn="ctr">
              <a:defRPr>
                <a:solidFill>
                  <a:schemeClr val="bg2">
                    <a:lumMod val="50000"/>
                  </a:schemeClr>
                </a:solidFill>
              </a:defRPr>
            </a:lvl1pPr>
          </a:lstStyle>
          <a:p>
            <a:pPr lvl="0" algn="ctr"/>
            <a:r>
              <a:rPr lang="en-US" dirty="0"/>
              <a:t>add content (chart, picture etc.),</a:t>
            </a:r>
            <a:br>
              <a:rPr lang="en-US" dirty="0"/>
            </a:br>
            <a:r>
              <a:rPr lang="en-US" dirty="0"/>
              <a:t> position the picture in the background or delete the placeholder.</a:t>
            </a:r>
            <a:br>
              <a:rPr lang="en-US" dirty="0"/>
            </a:br>
            <a:r>
              <a:rPr lang="en-US" dirty="0"/>
              <a:t>If you enter a photo, you may put a rectangle with a gradient </a:t>
            </a:r>
            <a:br>
              <a:rPr lang="en-US" dirty="0"/>
            </a:br>
            <a:r>
              <a:rPr lang="en-US" dirty="0"/>
              <a:t>from template color to transparent before it.</a:t>
            </a:r>
          </a:p>
          <a:p>
            <a:pPr lvl="0" algn="ctr"/>
            <a:endParaRPr lang="en-US" dirty="0"/>
          </a:p>
          <a:p>
            <a:pPr lvl="0" algn="ctr"/>
            <a:endParaRPr lang="en-US" dirty="0"/>
          </a:p>
          <a:p>
            <a:pPr lvl="0" algn="ctr"/>
            <a:endParaRPr lang="en-US" dirty="0"/>
          </a:p>
          <a:p>
            <a:pPr lvl="0"/>
            <a:endParaRPr lang="de-DE" dirty="0"/>
          </a:p>
        </p:txBody>
      </p:sp>
      <p:sp>
        <p:nvSpPr>
          <p:cNvPr id="16" name="TextBox 15">
            <a:extLst>
              <a:ext uri="{FF2B5EF4-FFF2-40B4-BE49-F238E27FC236}">
                <a16:creationId xmlns:a16="http://schemas.microsoft.com/office/drawing/2014/main" id="{9DF0DAEF-5061-4C45-8534-20B4BEBDA8FD}"/>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4" name="Text Placeholder 7">
            <a:extLst>
              <a:ext uri="{FF2B5EF4-FFF2-40B4-BE49-F238E27FC236}">
                <a16:creationId xmlns:a16="http://schemas.microsoft.com/office/drawing/2014/main" id="{A5D540B2-D15B-4D80-BDAD-38C1BABD9413}"/>
              </a:ext>
            </a:extLst>
          </p:cNvPr>
          <p:cNvSpPr>
            <a:spLocks noGrp="1"/>
          </p:cNvSpPr>
          <p:nvPr>
            <p:ph type="body" sz="quarter" idx="17"/>
          </p:nvPr>
        </p:nvSpPr>
        <p:spPr>
          <a:xfrm>
            <a:off x="8424000" y="1627200"/>
            <a:ext cx="3097107" cy="4538650"/>
          </a:xfrm>
        </p:spPr>
        <p:txBody>
          <a:bodyPr>
            <a:normAutofit/>
          </a:bodyPr>
          <a:lstStyle>
            <a:lvl1pPr>
              <a:defRPr sz="1200"/>
            </a:lvl1pPr>
            <a:lvl2pPr>
              <a:defRPr sz="12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155120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short dar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09"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0" y="0"/>
            <a:ext cx="81121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4" name="Title 3">
            <a:extLst>
              <a:ext uri="{FF2B5EF4-FFF2-40B4-BE49-F238E27FC236}">
                <a16:creationId xmlns:a16="http://schemas.microsoft.com/office/drawing/2014/main" id="{240D4478-625C-45B3-9909-94DD7D96B26F}"/>
              </a:ext>
            </a:extLst>
          </p:cNvPr>
          <p:cNvSpPr>
            <a:spLocks noGrp="1"/>
          </p:cNvSpPr>
          <p:nvPr>
            <p:ph type="title"/>
          </p:nvPr>
        </p:nvSpPr>
        <p:spPr>
          <a:xfrm>
            <a:off x="550862" y="6907"/>
            <a:ext cx="7561263" cy="1127300"/>
          </a:xfrm>
        </p:spPr>
        <p:txBody>
          <a:bodyPr rIns="72000"/>
          <a:lstStyle>
            <a:lvl1pPr>
              <a:defRPr>
                <a:solidFill>
                  <a:schemeClr val="bg1"/>
                </a:solidFill>
              </a:defRPr>
            </a:lvl1pPr>
          </a:lstStyle>
          <a:p>
            <a:r>
              <a:rPr lang="en-US"/>
              <a:t>Click to edit Master title style</a:t>
            </a:r>
            <a:endParaRPr lang="de-DE"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4" name="Text Placeholder 9">
            <a:extLst>
              <a:ext uri="{FF2B5EF4-FFF2-40B4-BE49-F238E27FC236}">
                <a16:creationId xmlns:a16="http://schemas.microsoft.com/office/drawing/2014/main" id="{98C3DB19-4889-48D4-AFFB-A1B288723D76}"/>
              </a:ext>
            </a:extLst>
          </p:cNvPr>
          <p:cNvSpPr>
            <a:spLocks noGrp="1"/>
          </p:cNvSpPr>
          <p:nvPr>
            <p:ph type="body" sz="quarter" idx="15" hasCustomPrompt="1"/>
          </p:nvPr>
        </p:nvSpPr>
        <p:spPr>
          <a:xfrm>
            <a:off x="550200" y="1125538"/>
            <a:ext cx="7561263" cy="246221"/>
          </a:xfrm>
        </p:spPr>
        <p:txBody>
          <a:bodyPr wrap="square" lIns="0" rIns="72000">
            <a:spAutoFit/>
          </a:bodyPr>
          <a:lstStyle>
            <a:lvl1pPr>
              <a:defRPr sz="1600" b="1">
                <a:solidFill>
                  <a:schemeClr val="bg1"/>
                </a:solidFill>
                <a:latin typeface="+mn-lt"/>
              </a:defRPr>
            </a:lvl1pPr>
          </a:lstStyle>
          <a:p>
            <a:pPr lvl="0"/>
            <a:r>
              <a:rPr lang="en-US" dirty="0"/>
              <a:t>Click to edit Master text styles</a:t>
            </a:r>
          </a:p>
        </p:txBody>
      </p:sp>
      <p:sp>
        <p:nvSpPr>
          <p:cNvPr id="10" name="Content Placeholder 7">
            <a:extLst>
              <a:ext uri="{FF2B5EF4-FFF2-40B4-BE49-F238E27FC236}">
                <a16:creationId xmlns:a16="http://schemas.microsoft.com/office/drawing/2014/main" id="{67DA9605-7E47-4EDE-A322-C6B08A509886}"/>
              </a:ext>
            </a:extLst>
          </p:cNvPr>
          <p:cNvSpPr>
            <a:spLocks noGrp="1"/>
          </p:cNvSpPr>
          <p:nvPr>
            <p:ph sz="quarter" idx="16" hasCustomPrompt="1"/>
          </p:nvPr>
        </p:nvSpPr>
        <p:spPr>
          <a:xfrm>
            <a:off x="8112125" y="0"/>
            <a:ext cx="4079875" cy="6851650"/>
          </a:xfrm>
        </p:spPr>
        <p:txBody>
          <a:bodyPr rIns="0" anchor="ctr"/>
          <a:lstStyle>
            <a:lvl1pPr algn="ctr">
              <a:defRPr>
                <a:solidFill>
                  <a:schemeClr val="bg2">
                    <a:lumMod val="50000"/>
                  </a:schemeClr>
                </a:solidFill>
              </a:defRPr>
            </a:lvl1pPr>
          </a:lstStyle>
          <a:p>
            <a:pPr lvl="0" algn="ctr"/>
            <a:r>
              <a:rPr lang="en-US" dirty="0"/>
              <a:t>add content (chart, picture etc.),</a:t>
            </a:r>
            <a:br>
              <a:rPr lang="en-US" dirty="0"/>
            </a:br>
            <a:r>
              <a:rPr lang="en-US" dirty="0"/>
              <a:t> position the picture in the background or delete the placeholder.</a:t>
            </a:r>
            <a:br>
              <a:rPr lang="en-US" dirty="0"/>
            </a:br>
            <a:r>
              <a:rPr lang="en-US" dirty="0"/>
              <a:t>If you enter a photo, you may put a </a:t>
            </a:r>
            <a:br>
              <a:rPr lang="en-US" dirty="0"/>
            </a:br>
            <a:r>
              <a:rPr lang="en-US" dirty="0"/>
              <a:t>rectangle with a gradient </a:t>
            </a:r>
            <a:br>
              <a:rPr lang="en-US" dirty="0"/>
            </a:br>
            <a:r>
              <a:rPr lang="en-US" dirty="0"/>
              <a:t>from template color to transparent before it.</a:t>
            </a:r>
          </a:p>
          <a:p>
            <a:pPr lvl="0" algn="ctr"/>
            <a:endParaRPr lang="en-US" dirty="0"/>
          </a:p>
          <a:p>
            <a:pPr lvl="0" algn="ctr"/>
            <a:endParaRPr lang="en-US" dirty="0"/>
          </a:p>
          <a:p>
            <a:pPr lvl="0" algn="ctr"/>
            <a:endParaRPr lang="en-US" dirty="0"/>
          </a:p>
          <a:p>
            <a:pPr lvl="0"/>
            <a:endParaRPr lang="de-DE" dirty="0"/>
          </a:p>
        </p:txBody>
      </p:sp>
      <p:sp>
        <p:nvSpPr>
          <p:cNvPr id="16" name="TextBox 15">
            <a:extLst>
              <a:ext uri="{FF2B5EF4-FFF2-40B4-BE49-F238E27FC236}">
                <a16:creationId xmlns:a16="http://schemas.microsoft.com/office/drawing/2014/main" id="{1F62E3C9-BB70-4CF4-98F9-292D7381F72C}"/>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2" name="Text Placeholder 7">
            <a:extLst>
              <a:ext uri="{FF2B5EF4-FFF2-40B4-BE49-F238E27FC236}">
                <a16:creationId xmlns:a16="http://schemas.microsoft.com/office/drawing/2014/main" id="{F13880FA-A20C-4104-8D48-DC99C13D0B89}"/>
              </a:ext>
            </a:extLst>
          </p:cNvPr>
          <p:cNvSpPr>
            <a:spLocks noGrp="1"/>
          </p:cNvSpPr>
          <p:nvPr>
            <p:ph type="body" sz="quarter" idx="17"/>
          </p:nvPr>
        </p:nvSpPr>
        <p:spPr>
          <a:xfrm>
            <a:off x="551384" y="1628800"/>
            <a:ext cx="7561263" cy="4538650"/>
          </a:xfrm>
        </p:spPr>
        <p:txBody>
          <a:bodyPr rIns="216000">
            <a:normAutofit/>
          </a:bodyPr>
          <a:lstStyle>
            <a:lvl1pPr>
              <a:defRPr sz="1200">
                <a:solidFill>
                  <a:schemeClr val="bg1"/>
                </a:solidFill>
              </a:defRPr>
            </a:lvl1pPr>
            <a:lvl2pPr>
              <a:buClr>
                <a:schemeClr val="bg1"/>
              </a:buClr>
              <a:defRPr sz="12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0052144"/>
      </p:ext>
    </p:extLst>
  </p:cSld>
  <p:clrMapOvr>
    <a:masterClrMapping/>
  </p:clrMapOvr>
  <p:extLst>
    <p:ext uri="{DCECCB84-F9BA-43D5-87BE-67443E8EF086}">
      <p15:sldGuideLst xmlns:p15="http://schemas.microsoft.com/office/powerpoint/2012/main">
        <p15:guide id="1" pos="511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for client Logo Light">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3853712-BC23-4183-B4EC-72E5F76F56A8}"/>
              </a:ext>
            </a:extLst>
          </p:cNvPr>
          <p:cNvGraphicFramePr>
            <a:graphicFrameLocks noChangeAspect="1"/>
          </p:cNvGraphicFramePr>
          <p:nvPr userDrawn="1">
            <p:custDataLst>
              <p:tags r:id="rId2"/>
            </p:custDataLst>
            <p:extLst>
              <p:ext uri="{D42A27DB-BD31-4B8C-83A1-F6EECF244321}">
                <p14:modId xmlns:p14="http://schemas.microsoft.com/office/powerpoint/2010/main" val="3654973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3" name="think-cell Slide" r:id="rId6" imgW="270" imgH="270" progId="TCLayout.ActiveDocument.1">
                  <p:embed/>
                </p:oleObj>
              </mc:Choice>
              <mc:Fallback>
                <p:oleObj name="think-cell Slide" r:id="rId6" imgW="270" imgH="270" progId="TCLayout.ActiveDocument.1">
                  <p:embed/>
                  <p:pic>
                    <p:nvPicPr>
                      <p:cNvPr id="5" name="Object 4" hidden="1">
                        <a:extLst>
                          <a:ext uri="{FF2B5EF4-FFF2-40B4-BE49-F238E27FC236}">
                            <a16:creationId xmlns:a16="http://schemas.microsoft.com/office/drawing/2014/main" id="{B3853712-BC23-4183-B4EC-72E5F76F56A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BEB4BFF-C61F-455A-9E19-187568A79D6C}"/>
              </a:ext>
            </a:extLst>
          </p:cNvPr>
          <p:cNvSpPr/>
          <p:nvPr userDrawn="1">
            <p:custDataLst>
              <p:tags r:id="rId3"/>
            </p:custDataLst>
          </p:nvPr>
        </p:nvSpPr>
        <p:spPr>
          <a:xfrm>
            <a:off x="0" y="0"/>
            <a:ext cx="158750" cy="1587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000" b="0" i="0" baseline="0" dirty="0">
              <a:solidFill>
                <a:schemeClr val="tx1"/>
              </a:solidFill>
              <a:latin typeface="Ubuntu" panose="020B0504030602030204" pitchFamily="34" charset="0"/>
              <a:ea typeface="+mn-ea"/>
              <a:cs typeface="+mn-cs"/>
              <a:sym typeface="Ubuntu" panose="020B0504030602030204" pitchFamily="34" charset="0"/>
            </a:endParaRPr>
          </a:p>
        </p:txBody>
      </p:sp>
      <p:pic>
        <p:nvPicPr>
          <p:cNvPr id="22" name="Picture 21">
            <a:extLst>
              <a:ext uri="{FF2B5EF4-FFF2-40B4-BE49-F238E27FC236}">
                <a16:creationId xmlns:a16="http://schemas.microsoft.com/office/drawing/2014/main" id="{CA9CA32D-F061-4FCC-AE2A-F62E471AE4AF}"/>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b="6806"/>
          <a:stretch/>
        </p:blipFill>
        <p:spPr>
          <a:xfrm rot="16200000">
            <a:off x="2770730" y="-2563271"/>
            <a:ext cx="6650542" cy="12191998"/>
          </a:xfrm>
          <a:prstGeom prst="rect">
            <a:avLst/>
          </a:prstGeom>
        </p:spPr>
      </p:pic>
      <p:grpSp>
        <p:nvGrpSpPr>
          <p:cNvPr id="64" name="Graphic 4">
            <a:extLst>
              <a:ext uri="{FF2B5EF4-FFF2-40B4-BE49-F238E27FC236}">
                <a16:creationId xmlns:a16="http://schemas.microsoft.com/office/drawing/2014/main" id="{E0126B03-8735-4C62-948D-0443D2E5151C}"/>
              </a:ext>
            </a:extLst>
          </p:cNvPr>
          <p:cNvGrpSpPr>
            <a:grpSpLocks/>
          </p:cNvGrpSpPr>
          <p:nvPr userDrawn="1"/>
        </p:nvGrpSpPr>
        <p:grpSpPr>
          <a:xfrm>
            <a:off x="8109338" y="486661"/>
            <a:ext cx="3557061" cy="546150"/>
            <a:chOff x="3176111" y="1257136"/>
            <a:chExt cx="5719756" cy="878207"/>
          </a:xfrm>
        </p:grpSpPr>
        <p:sp>
          <p:nvSpPr>
            <p:cNvPr id="65" name="Freeform: Shape 64">
              <a:extLst>
                <a:ext uri="{FF2B5EF4-FFF2-40B4-BE49-F238E27FC236}">
                  <a16:creationId xmlns:a16="http://schemas.microsoft.com/office/drawing/2014/main" id="{CCBD803F-ADCD-4A1E-92D8-17F168B68F62}"/>
                </a:ext>
              </a:extLst>
            </p:cNvPr>
            <p:cNvSpPr/>
            <p:nvPr/>
          </p:nvSpPr>
          <p:spPr>
            <a:xfrm>
              <a:off x="8667268" y="1360960"/>
              <a:ext cx="228599"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6" name="Freeform: Shape 65">
              <a:extLst>
                <a:ext uri="{FF2B5EF4-FFF2-40B4-BE49-F238E27FC236}">
                  <a16:creationId xmlns:a16="http://schemas.microsoft.com/office/drawing/2014/main" id="{411B546D-06F5-444F-8014-09A398654811}"/>
                </a:ext>
              </a:extLst>
            </p:cNvPr>
            <p:cNvSpPr/>
            <p:nvPr/>
          </p:nvSpPr>
          <p:spPr>
            <a:xfrm>
              <a:off x="7972896" y="1460972"/>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7" name="Freeform: Shape 66">
              <a:extLst>
                <a:ext uri="{FF2B5EF4-FFF2-40B4-BE49-F238E27FC236}">
                  <a16:creationId xmlns:a16="http://schemas.microsoft.com/office/drawing/2014/main" id="{00530D09-1DB0-4412-A1A9-02A6C560650C}"/>
                </a:ext>
              </a:extLst>
            </p:cNvPr>
            <p:cNvSpPr/>
            <p:nvPr/>
          </p:nvSpPr>
          <p:spPr>
            <a:xfrm>
              <a:off x="7182323" y="1317145"/>
              <a:ext cx="114301" cy="114301"/>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8" name="Freeform: Shape 67">
              <a:extLst>
                <a:ext uri="{FF2B5EF4-FFF2-40B4-BE49-F238E27FC236}">
                  <a16:creationId xmlns:a16="http://schemas.microsoft.com/office/drawing/2014/main" id="{8364A1EB-0AE1-409B-A78E-9D039D870B98}"/>
                </a:ext>
              </a:extLst>
            </p:cNvPr>
            <p:cNvSpPr/>
            <p:nvPr/>
          </p:nvSpPr>
          <p:spPr>
            <a:xfrm>
              <a:off x="7192800" y="147335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9" name="Freeform: Shape 68">
              <a:extLst>
                <a:ext uri="{FF2B5EF4-FFF2-40B4-BE49-F238E27FC236}">
                  <a16:creationId xmlns:a16="http://schemas.microsoft.com/office/drawing/2014/main" id="{AD9EDC90-017D-408A-9C48-2173480EFD6E}"/>
                </a:ext>
              </a:extLst>
            </p:cNvPr>
            <p:cNvSpPr/>
            <p:nvPr/>
          </p:nvSpPr>
          <p:spPr>
            <a:xfrm>
              <a:off x="7637617" y="1474308"/>
              <a:ext cx="352426"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70" name="Freeform: Shape 69">
              <a:extLst>
                <a:ext uri="{FF2B5EF4-FFF2-40B4-BE49-F238E27FC236}">
                  <a16:creationId xmlns:a16="http://schemas.microsoft.com/office/drawing/2014/main" id="{C60F4F60-77EA-4E40-9136-560FC89351D5}"/>
                </a:ext>
              </a:extLst>
            </p:cNvPr>
            <p:cNvSpPr/>
            <p:nvPr/>
          </p:nvSpPr>
          <p:spPr>
            <a:xfrm>
              <a:off x="7326150"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71" name="Freeform: Shape 70">
              <a:extLst>
                <a:ext uri="{FF2B5EF4-FFF2-40B4-BE49-F238E27FC236}">
                  <a16:creationId xmlns:a16="http://schemas.microsoft.com/office/drawing/2014/main" id="{79FCDEA3-CF16-4F62-A1A8-AA4D3341BCC9}"/>
                </a:ext>
              </a:extLst>
            </p:cNvPr>
            <p:cNvSpPr/>
            <p:nvPr/>
          </p:nvSpPr>
          <p:spPr>
            <a:xfrm>
              <a:off x="8331989"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72" name="Freeform: Shape 71">
              <a:extLst>
                <a:ext uri="{FF2B5EF4-FFF2-40B4-BE49-F238E27FC236}">
                  <a16:creationId xmlns:a16="http://schemas.microsoft.com/office/drawing/2014/main" id="{0791F78F-3DAD-4E40-945E-003BFFD58746}"/>
                </a:ext>
              </a:extLst>
            </p:cNvPr>
            <p:cNvSpPr/>
            <p:nvPr/>
          </p:nvSpPr>
          <p:spPr>
            <a:xfrm>
              <a:off x="6619395" y="1521933"/>
              <a:ext cx="457199" cy="371475"/>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73" name="Freeform: Shape 72">
              <a:extLst>
                <a:ext uri="{FF2B5EF4-FFF2-40B4-BE49-F238E27FC236}">
                  <a16:creationId xmlns:a16="http://schemas.microsoft.com/office/drawing/2014/main" id="{F80EE6C5-58C0-494C-9E31-D4C354B904F8}"/>
                </a:ext>
              </a:extLst>
            </p:cNvPr>
            <p:cNvSpPr/>
            <p:nvPr/>
          </p:nvSpPr>
          <p:spPr>
            <a:xfrm>
              <a:off x="3176111" y="1268567"/>
              <a:ext cx="3171823" cy="866776"/>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74" name="Freeform: Shape 73">
              <a:extLst>
                <a:ext uri="{FF2B5EF4-FFF2-40B4-BE49-F238E27FC236}">
                  <a16:creationId xmlns:a16="http://schemas.microsoft.com/office/drawing/2014/main" id="{6C9ECDA8-58C2-45E8-882F-E27DF5617537}"/>
                </a:ext>
              </a:extLst>
            </p:cNvPr>
            <p:cNvSpPr/>
            <p:nvPr/>
          </p:nvSpPr>
          <p:spPr>
            <a:xfrm>
              <a:off x="5565899" y="131139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75" name="Freeform: Shape 74">
              <a:extLst>
                <a:ext uri="{FF2B5EF4-FFF2-40B4-BE49-F238E27FC236}">
                  <a16:creationId xmlns:a16="http://schemas.microsoft.com/office/drawing/2014/main" id="{435FE894-4470-48DA-9508-EFFAC110F13B}"/>
                </a:ext>
              </a:extLst>
            </p:cNvPr>
            <p:cNvSpPr/>
            <p:nvPr/>
          </p:nvSpPr>
          <p:spPr>
            <a:xfrm>
              <a:off x="6186959" y="1329492"/>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76" name="Freeform: Shape 75">
              <a:extLst>
                <a:ext uri="{FF2B5EF4-FFF2-40B4-BE49-F238E27FC236}">
                  <a16:creationId xmlns:a16="http://schemas.microsoft.com/office/drawing/2014/main" id="{6591533F-92F0-4405-B18E-E53C85961081}"/>
                </a:ext>
              </a:extLst>
            </p:cNvPr>
            <p:cNvSpPr/>
            <p:nvPr/>
          </p:nvSpPr>
          <p:spPr>
            <a:xfrm>
              <a:off x="6386989" y="1257136"/>
              <a:ext cx="695324" cy="581025"/>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20" name="Text Placeholder 5">
            <a:extLst>
              <a:ext uri="{FF2B5EF4-FFF2-40B4-BE49-F238E27FC236}">
                <a16:creationId xmlns:a16="http://schemas.microsoft.com/office/drawing/2014/main" id="{F4A94CB2-36FA-4387-A523-18C96E53E1D4}"/>
              </a:ext>
            </a:extLst>
          </p:cNvPr>
          <p:cNvSpPr>
            <a:spLocks noGrp="1"/>
          </p:cNvSpPr>
          <p:nvPr>
            <p:ph type="body" sz="quarter" idx="12" hasCustomPrompt="1"/>
          </p:nvPr>
        </p:nvSpPr>
        <p:spPr>
          <a:xfrm>
            <a:off x="1080000" y="5949281"/>
            <a:ext cx="6240136" cy="503908"/>
          </a:xfrm>
        </p:spPr>
        <p:txBody>
          <a:bodyPr lIns="0" rIns="0" anchor="b" anchorCtr="0">
            <a:noAutofit/>
          </a:bodyPr>
          <a:lstStyle>
            <a:lvl1pPr>
              <a:spcBef>
                <a:spcPts val="0"/>
              </a:spcBef>
              <a:defRPr sz="1600" b="0">
                <a:solidFill>
                  <a:schemeClr val="tx1"/>
                </a:solidFill>
              </a:defRPr>
            </a:lvl1pPr>
            <a:lvl2pPr>
              <a:defRPr sz="1400"/>
            </a:lvl2pPr>
            <a:lvl3pPr>
              <a:defRPr sz="1400"/>
            </a:lvl3pPr>
            <a:lvl4pPr>
              <a:defRPr sz="1400"/>
            </a:lvl4pPr>
            <a:lvl5pPr>
              <a:defRPr sz="1400"/>
            </a:lvl5pPr>
          </a:lstStyle>
          <a:p>
            <a:pPr lvl="0"/>
            <a:r>
              <a:rPr lang="en-US" dirty="0"/>
              <a:t>Optional: Click to insert name</a:t>
            </a:r>
          </a:p>
        </p:txBody>
      </p:sp>
      <p:sp>
        <p:nvSpPr>
          <p:cNvPr id="21" name="Subtitle 2">
            <a:extLst>
              <a:ext uri="{FF2B5EF4-FFF2-40B4-BE49-F238E27FC236}">
                <a16:creationId xmlns:a16="http://schemas.microsoft.com/office/drawing/2014/main" id="{0DBE2884-2A02-4EB6-B9D2-AF61887FCD1B}"/>
              </a:ext>
            </a:extLst>
          </p:cNvPr>
          <p:cNvSpPr>
            <a:spLocks noGrp="1"/>
          </p:cNvSpPr>
          <p:nvPr>
            <p:ph type="subTitle" idx="1" hasCustomPrompt="1"/>
          </p:nvPr>
        </p:nvSpPr>
        <p:spPr>
          <a:xfrm>
            <a:off x="1080000" y="5435302"/>
            <a:ext cx="6234859" cy="369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rmAutofit/>
          </a:bodyPr>
          <a:lstStyle>
            <a:lvl1pPr>
              <a:lnSpc>
                <a:spcPct val="100000"/>
              </a:lnSpc>
              <a:spcBef>
                <a:spcPts val="0"/>
              </a:spcBef>
              <a:defRPr lang="en-US" sz="2000" spc="0" baseline="0" dirty="0">
                <a:solidFill>
                  <a:schemeClr val="tx1"/>
                </a:solidFill>
              </a:defRPr>
            </a:lvl1pPr>
          </a:lstStyle>
          <a:p>
            <a:pPr marR="0" lvl="0" fontAlgn="auto">
              <a:spcAft>
                <a:spcPts val="0"/>
              </a:spcAft>
              <a:buClrTx/>
              <a:buSzTx/>
              <a:tabLst/>
            </a:pPr>
            <a:r>
              <a:rPr lang="en-US" dirty="0"/>
              <a:t>Click to insert location and date</a:t>
            </a:r>
          </a:p>
        </p:txBody>
      </p:sp>
      <p:sp>
        <p:nvSpPr>
          <p:cNvPr id="2" name="Title 1">
            <a:extLst>
              <a:ext uri="{FF2B5EF4-FFF2-40B4-BE49-F238E27FC236}">
                <a16:creationId xmlns:a16="http://schemas.microsoft.com/office/drawing/2014/main" id="{EAEA1DD1-559F-4482-B26B-AFA57F225DCC}"/>
              </a:ext>
            </a:extLst>
          </p:cNvPr>
          <p:cNvSpPr>
            <a:spLocks noGrp="1"/>
          </p:cNvSpPr>
          <p:nvPr>
            <p:ph type="title"/>
          </p:nvPr>
        </p:nvSpPr>
        <p:spPr>
          <a:xfrm>
            <a:off x="1080000" y="3979863"/>
            <a:ext cx="6234859" cy="1295400"/>
          </a:xfrm>
        </p:spPr>
        <p:txBody>
          <a:bodyPr vert="horz" lIns="0" tIns="0" rIns="0" bIns="0" rtlCol="0" anchor="b" anchorCtr="0">
            <a:normAutofit/>
          </a:bodyPr>
          <a:lstStyle>
            <a:lvl1pPr>
              <a:defRPr lang="de-DE" sz="3000" cap="all" spc="800">
                <a:ea typeface="+mn-ea"/>
                <a:cs typeface="+mn-cs"/>
              </a:defRPr>
            </a:lvl1pPr>
          </a:lstStyle>
          <a:p>
            <a:pPr lvl="0">
              <a:spcBef>
                <a:spcPts val="0"/>
              </a:spcBef>
              <a:buFont typeface="Arial" panose="020B0604020202020204" pitchFamily="34" charset="0"/>
            </a:pPr>
            <a:r>
              <a:rPr lang="en-US"/>
              <a:t>Click to edit Master title style</a:t>
            </a:r>
            <a:endParaRPr lang="de-DE" dirty="0"/>
          </a:p>
        </p:txBody>
      </p:sp>
      <p:sp>
        <p:nvSpPr>
          <p:cNvPr id="23" name="TextBox 22"/>
          <p:cNvSpPr txBox="1"/>
          <p:nvPr userDrawn="1">
            <p:custDataLst>
              <p:tags r:id="rId4"/>
            </p:custDataLst>
          </p:nvPr>
        </p:nvSpPr>
        <p:spPr>
          <a:xfrm>
            <a:off x="10005270" y="6268479"/>
            <a:ext cx="1635064" cy="184666"/>
          </a:xfrm>
          <a:prstGeom prst="rect">
            <a:avLst/>
          </a:prstGeom>
          <a:noFill/>
        </p:spPr>
        <p:txBody>
          <a:bodyPr vert="horz" wrap="none" lIns="0" tIns="0" rIns="0" bIns="0" rtlCol="0" anchor="ctr" anchorCtr="0">
            <a:spAutoFit/>
          </a:bodyPr>
          <a:lstStyle/>
          <a:p>
            <a:pPr algn="r">
              <a:spcBef>
                <a:spcPts val="1000"/>
              </a:spcBef>
            </a:pPr>
            <a:r>
              <a:rPr lang="en-GB" sz="1200" b="1" dirty="0">
                <a:solidFill>
                  <a:schemeClr val="accent2">
                    <a:lumMod val="100000"/>
                  </a:schemeClr>
                </a:solidFill>
                <a:latin typeface="Ubuntu" panose="020B0504030602030204"/>
                <a:cs typeface="Times New Roman" pitchFamily="18" charset="0"/>
              </a:rPr>
              <a:t>Company Confidential</a:t>
            </a:r>
            <a:endParaRPr lang="en-GB" sz="1200" b="1" dirty="0">
              <a:solidFill>
                <a:schemeClr val="accent2">
                  <a:lumMod val="100000"/>
                </a:schemeClr>
              </a:solidFill>
              <a:latin typeface="Ubuntu" panose="020B0504030602030204"/>
              <a:ea typeface="Times New Roman" pitchFamily="18" charset="0"/>
              <a:cs typeface="Times New Roman" pitchFamily="18" charset="0"/>
            </a:endParaRPr>
          </a:p>
        </p:txBody>
      </p:sp>
    </p:spTree>
    <p:extLst>
      <p:ext uri="{BB962C8B-B14F-4D97-AF65-F5344CB8AC3E}">
        <p14:creationId xmlns:p14="http://schemas.microsoft.com/office/powerpoint/2010/main" val="169534615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short dar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3"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4" name="Title 3">
            <a:extLst>
              <a:ext uri="{FF2B5EF4-FFF2-40B4-BE49-F238E27FC236}">
                <a16:creationId xmlns:a16="http://schemas.microsoft.com/office/drawing/2014/main" id="{240D4478-625C-45B3-9909-94DD7D96B26F}"/>
              </a:ext>
            </a:extLst>
          </p:cNvPr>
          <p:cNvSpPr>
            <a:spLocks noGrp="1"/>
          </p:cNvSpPr>
          <p:nvPr>
            <p:ph type="title"/>
          </p:nvPr>
        </p:nvSpPr>
        <p:spPr>
          <a:xfrm>
            <a:off x="550863" y="6907"/>
            <a:ext cx="5545137" cy="1127300"/>
          </a:xfrm>
        </p:spPr>
        <p:txBody>
          <a:bodyPr rIns="72000"/>
          <a:lstStyle>
            <a:lvl1pPr>
              <a:defRPr>
                <a:solidFill>
                  <a:schemeClr val="bg1"/>
                </a:solidFill>
              </a:defRPr>
            </a:lvl1pPr>
          </a:lstStyle>
          <a:p>
            <a:r>
              <a:rPr lang="en-US"/>
              <a:t>Click to edit Master title style</a:t>
            </a:r>
            <a:endParaRPr lang="de-DE"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6" name="Text Placeholder 9">
            <a:extLst>
              <a:ext uri="{FF2B5EF4-FFF2-40B4-BE49-F238E27FC236}">
                <a16:creationId xmlns:a16="http://schemas.microsoft.com/office/drawing/2014/main" id="{859F9A52-5C59-4371-8261-06DAE7261AF2}"/>
              </a:ext>
            </a:extLst>
          </p:cNvPr>
          <p:cNvSpPr>
            <a:spLocks noGrp="1"/>
          </p:cNvSpPr>
          <p:nvPr>
            <p:ph type="body" sz="quarter" idx="15" hasCustomPrompt="1"/>
          </p:nvPr>
        </p:nvSpPr>
        <p:spPr>
          <a:xfrm>
            <a:off x="550200" y="1126800"/>
            <a:ext cx="5545800" cy="246221"/>
          </a:xfrm>
        </p:spPr>
        <p:txBody>
          <a:bodyPr wrap="square" lIns="0" rIns="72000">
            <a:spAutoFit/>
          </a:bodyPr>
          <a:lstStyle>
            <a:lvl1pPr>
              <a:defRPr sz="1600" b="1">
                <a:solidFill>
                  <a:schemeClr val="bg1"/>
                </a:solidFill>
                <a:latin typeface="+mn-lt"/>
              </a:defRPr>
            </a:lvl1pPr>
          </a:lstStyle>
          <a:p>
            <a:pPr lvl="0"/>
            <a:r>
              <a:rPr lang="en-US" dirty="0"/>
              <a:t>Click to edit Master text styles</a:t>
            </a:r>
          </a:p>
        </p:txBody>
      </p:sp>
      <p:sp>
        <p:nvSpPr>
          <p:cNvPr id="10" name="Content Placeholder 7">
            <a:extLst>
              <a:ext uri="{FF2B5EF4-FFF2-40B4-BE49-F238E27FC236}">
                <a16:creationId xmlns:a16="http://schemas.microsoft.com/office/drawing/2014/main" id="{824D0424-ABA0-4663-A62C-3D368C2B66C7}"/>
              </a:ext>
            </a:extLst>
          </p:cNvPr>
          <p:cNvSpPr>
            <a:spLocks noGrp="1"/>
          </p:cNvSpPr>
          <p:nvPr>
            <p:ph sz="quarter" idx="16" hasCustomPrompt="1"/>
          </p:nvPr>
        </p:nvSpPr>
        <p:spPr>
          <a:xfrm>
            <a:off x="6096000" y="0"/>
            <a:ext cx="6096000" cy="6851650"/>
          </a:xfrm>
        </p:spPr>
        <p:txBody>
          <a:bodyPr rIns="0" anchor="ctr"/>
          <a:lstStyle>
            <a:lvl1pPr algn="ctr">
              <a:defRPr>
                <a:solidFill>
                  <a:schemeClr val="bg2">
                    <a:lumMod val="50000"/>
                  </a:schemeClr>
                </a:solidFill>
              </a:defRPr>
            </a:lvl1pPr>
          </a:lstStyle>
          <a:p>
            <a:pPr lvl="0" algn="ctr"/>
            <a:r>
              <a:rPr lang="en-US" dirty="0"/>
              <a:t>add content (chart, picture etc.),</a:t>
            </a:r>
            <a:br>
              <a:rPr lang="en-US" dirty="0"/>
            </a:br>
            <a:r>
              <a:rPr lang="en-US" dirty="0"/>
              <a:t> position the picture in the background or delete the placeholder.</a:t>
            </a:r>
            <a:br>
              <a:rPr lang="en-US" dirty="0"/>
            </a:br>
            <a:r>
              <a:rPr lang="en-US" dirty="0"/>
              <a:t>If you enter a photo, you may put a rectangle with a gradient </a:t>
            </a:r>
            <a:br>
              <a:rPr lang="en-US" dirty="0"/>
            </a:br>
            <a:r>
              <a:rPr lang="en-US" dirty="0"/>
              <a:t>from template color to transparent before it.</a:t>
            </a:r>
          </a:p>
          <a:p>
            <a:pPr lvl="0" algn="ctr"/>
            <a:endParaRPr lang="en-US" dirty="0"/>
          </a:p>
          <a:p>
            <a:pPr lvl="0" algn="ctr"/>
            <a:endParaRPr lang="en-US" dirty="0"/>
          </a:p>
          <a:p>
            <a:pPr lvl="0" algn="ctr"/>
            <a:endParaRPr lang="en-US" dirty="0"/>
          </a:p>
          <a:p>
            <a:pPr lvl="0"/>
            <a:endParaRPr lang="de-DE" dirty="0"/>
          </a:p>
        </p:txBody>
      </p:sp>
      <p:sp>
        <p:nvSpPr>
          <p:cNvPr id="14" name="TextBox 13">
            <a:extLst>
              <a:ext uri="{FF2B5EF4-FFF2-40B4-BE49-F238E27FC236}">
                <a16:creationId xmlns:a16="http://schemas.microsoft.com/office/drawing/2014/main" id="{5711E1CB-6482-4703-A2CF-1E8703520C4C}"/>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2" name="Text Placeholder 7">
            <a:extLst>
              <a:ext uri="{FF2B5EF4-FFF2-40B4-BE49-F238E27FC236}">
                <a16:creationId xmlns:a16="http://schemas.microsoft.com/office/drawing/2014/main" id="{33B64D18-C45E-440C-9C66-6F1DDAC0172E}"/>
              </a:ext>
            </a:extLst>
          </p:cNvPr>
          <p:cNvSpPr>
            <a:spLocks noGrp="1"/>
          </p:cNvSpPr>
          <p:nvPr>
            <p:ph type="body" sz="quarter" idx="17"/>
          </p:nvPr>
        </p:nvSpPr>
        <p:spPr>
          <a:xfrm>
            <a:off x="550863" y="1627200"/>
            <a:ext cx="5545137" cy="4538650"/>
          </a:xfrm>
        </p:spPr>
        <p:txBody>
          <a:bodyPr vert="horz" lIns="0" tIns="0" rIns="216000" bIns="0" rtlCol="0">
            <a:normAutofit/>
          </a:bodyPr>
          <a:lstStyle>
            <a:lvl1pPr>
              <a:defRPr lang="en-US" sz="1200" smtClean="0">
                <a:solidFill>
                  <a:schemeClr val="bg1"/>
                </a:solidFill>
              </a:defRPr>
            </a:lvl1pPr>
            <a:lvl2pPr>
              <a:defRPr lang="en-US" sz="1200" smtClean="0">
                <a:solidFill>
                  <a:schemeClr val="bg1"/>
                </a:solidFill>
              </a:defRPr>
            </a:lvl2pPr>
            <a:lvl3pPr>
              <a:defRPr lang="en-US" sz="1200" smtClean="0">
                <a:solidFill>
                  <a:schemeClr val="bg1"/>
                </a:solidFill>
              </a:defRPr>
            </a:lvl3pPr>
            <a:lvl4pPr>
              <a:defRPr lang="en-US" sz="1100" smtClean="0">
                <a:solidFill>
                  <a:schemeClr val="bg1"/>
                </a:solidFill>
              </a:defRPr>
            </a:lvl4pPr>
            <a:lvl5pPr>
              <a:defRPr lang="en-US"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8397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only short dar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57"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0" y="0"/>
            <a:ext cx="40736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4" name="Title 3">
            <a:extLst>
              <a:ext uri="{FF2B5EF4-FFF2-40B4-BE49-F238E27FC236}">
                <a16:creationId xmlns:a16="http://schemas.microsoft.com/office/drawing/2014/main" id="{240D4478-625C-45B3-9909-94DD7D96B26F}"/>
              </a:ext>
            </a:extLst>
          </p:cNvPr>
          <p:cNvSpPr>
            <a:spLocks noGrp="1"/>
          </p:cNvSpPr>
          <p:nvPr>
            <p:ph type="title"/>
          </p:nvPr>
        </p:nvSpPr>
        <p:spPr>
          <a:xfrm>
            <a:off x="550863" y="6907"/>
            <a:ext cx="3522801" cy="1127300"/>
          </a:xfrm>
        </p:spPr>
        <p:txBody>
          <a:bodyPr/>
          <a:lstStyle>
            <a:lvl1pPr>
              <a:defRPr>
                <a:solidFill>
                  <a:schemeClr val="bg1"/>
                </a:solidFill>
              </a:defRPr>
            </a:lvl1pPr>
          </a:lstStyle>
          <a:p>
            <a:r>
              <a:rPr lang="en-US"/>
              <a:t>Click to edit Master title style</a:t>
            </a:r>
            <a:endParaRPr lang="de-DE"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2" name="Text Placeholder 9">
            <a:extLst>
              <a:ext uri="{FF2B5EF4-FFF2-40B4-BE49-F238E27FC236}">
                <a16:creationId xmlns:a16="http://schemas.microsoft.com/office/drawing/2014/main" id="{87EC564E-FF0C-4CAE-9EB8-66745BBF6361}"/>
              </a:ext>
            </a:extLst>
          </p:cNvPr>
          <p:cNvSpPr>
            <a:spLocks noGrp="1"/>
          </p:cNvSpPr>
          <p:nvPr>
            <p:ph type="body" sz="quarter" idx="15" hasCustomPrompt="1"/>
          </p:nvPr>
        </p:nvSpPr>
        <p:spPr>
          <a:xfrm>
            <a:off x="550200" y="1126800"/>
            <a:ext cx="3522801" cy="246221"/>
          </a:xfrm>
        </p:spPr>
        <p:txBody>
          <a:bodyPr wrap="square" lIns="0" rIns="72000">
            <a:spAutoFit/>
          </a:bodyPr>
          <a:lstStyle>
            <a:lvl1pPr>
              <a:defRPr sz="1600" b="1">
                <a:solidFill>
                  <a:schemeClr val="bg1"/>
                </a:solidFill>
                <a:latin typeface="+mn-lt"/>
              </a:defRPr>
            </a:lvl1pPr>
          </a:lstStyle>
          <a:p>
            <a:pPr lvl="0"/>
            <a:r>
              <a:rPr lang="en-US" dirty="0"/>
              <a:t>Click to edit Master text styles</a:t>
            </a:r>
          </a:p>
        </p:txBody>
      </p:sp>
      <p:sp>
        <p:nvSpPr>
          <p:cNvPr id="10" name="Content Placeholder 7">
            <a:extLst>
              <a:ext uri="{FF2B5EF4-FFF2-40B4-BE49-F238E27FC236}">
                <a16:creationId xmlns:a16="http://schemas.microsoft.com/office/drawing/2014/main" id="{10865DDF-84C8-491E-A581-680152326FC6}"/>
              </a:ext>
            </a:extLst>
          </p:cNvPr>
          <p:cNvSpPr>
            <a:spLocks noGrp="1"/>
          </p:cNvSpPr>
          <p:nvPr>
            <p:ph sz="quarter" idx="16" hasCustomPrompt="1"/>
          </p:nvPr>
        </p:nvSpPr>
        <p:spPr>
          <a:xfrm>
            <a:off x="4073001" y="0"/>
            <a:ext cx="8118999" cy="6851650"/>
          </a:xfrm>
        </p:spPr>
        <p:txBody>
          <a:bodyPr rIns="0" anchor="ctr"/>
          <a:lstStyle>
            <a:lvl1pPr algn="ctr">
              <a:defRPr>
                <a:solidFill>
                  <a:schemeClr val="bg2">
                    <a:lumMod val="50000"/>
                  </a:schemeClr>
                </a:solidFill>
              </a:defRPr>
            </a:lvl1pPr>
          </a:lstStyle>
          <a:p>
            <a:pPr lvl="0" algn="ctr"/>
            <a:r>
              <a:rPr lang="en-US" dirty="0"/>
              <a:t>add content (chart, picture etc.),</a:t>
            </a:r>
            <a:br>
              <a:rPr lang="en-US" dirty="0"/>
            </a:br>
            <a:r>
              <a:rPr lang="en-US" dirty="0"/>
              <a:t> position the picture in the background or delete the placeholder.</a:t>
            </a:r>
            <a:br>
              <a:rPr lang="en-US" dirty="0"/>
            </a:br>
            <a:r>
              <a:rPr lang="en-US" dirty="0"/>
              <a:t>If you enter a photo, you may put a rectangle with a gradient </a:t>
            </a:r>
            <a:br>
              <a:rPr lang="en-US" dirty="0"/>
            </a:br>
            <a:r>
              <a:rPr lang="en-US" dirty="0"/>
              <a:t>from template color to transparent before it.</a:t>
            </a:r>
          </a:p>
          <a:p>
            <a:pPr lvl="0" algn="ctr"/>
            <a:endParaRPr lang="en-US" dirty="0"/>
          </a:p>
          <a:p>
            <a:pPr lvl="0" algn="ctr"/>
            <a:endParaRPr lang="en-US" dirty="0"/>
          </a:p>
          <a:p>
            <a:pPr lvl="0" algn="ctr"/>
            <a:endParaRPr lang="en-US" dirty="0"/>
          </a:p>
          <a:p>
            <a:pPr lvl="0"/>
            <a:endParaRPr lang="de-DE" dirty="0"/>
          </a:p>
        </p:txBody>
      </p:sp>
      <p:sp>
        <p:nvSpPr>
          <p:cNvPr id="16" name="TextBox 15">
            <a:extLst>
              <a:ext uri="{FF2B5EF4-FFF2-40B4-BE49-F238E27FC236}">
                <a16:creationId xmlns:a16="http://schemas.microsoft.com/office/drawing/2014/main" id="{16D705CA-70BD-419A-B2DA-386EC27E1FAB}"/>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4" name="Text Placeholder 7">
            <a:extLst>
              <a:ext uri="{FF2B5EF4-FFF2-40B4-BE49-F238E27FC236}">
                <a16:creationId xmlns:a16="http://schemas.microsoft.com/office/drawing/2014/main" id="{FBFE5648-8009-495E-B762-46E7B98F2961}"/>
              </a:ext>
            </a:extLst>
          </p:cNvPr>
          <p:cNvSpPr>
            <a:spLocks noGrp="1"/>
          </p:cNvSpPr>
          <p:nvPr>
            <p:ph type="body" sz="quarter" idx="17"/>
          </p:nvPr>
        </p:nvSpPr>
        <p:spPr>
          <a:xfrm>
            <a:off x="550200" y="1627200"/>
            <a:ext cx="3522801" cy="4538650"/>
          </a:xfrm>
        </p:spPr>
        <p:txBody>
          <a:bodyPr vert="horz" lIns="0" tIns="0" rIns="216000" bIns="0" rtlCol="0">
            <a:normAutofit/>
          </a:bodyPr>
          <a:lstStyle>
            <a:lvl1pPr>
              <a:defRPr lang="en-US" sz="1200" smtClean="0">
                <a:solidFill>
                  <a:schemeClr val="bg1"/>
                </a:solidFill>
              </a:defRPr>
            </a:lvl1pPr>
            <a:lvl2pPr>
              <a:defRPr lang="en-US" sz="1200" smtClean="0">
                <a:solidFill>
                  <a:schemeClr val="bg1"/>
                </a:solidFill>
              </a:defRPr>
            </a:lvl2pPr>
            <a:lvl3pPr>
              <a:defRPr lang="en-US" sz="1200" smtClean="0">
                <a:solidFill>
                  <a:schemeClr val="bg1"/>
                </a:solidFill>
              </a:defRPr>
            </a:lvl3pPr>
            <a:lvl4pPr>
              <a:defRPr lang="en-US" sz="1100" smtClean="0">
                <a:solidFill>
                  <a:schemeClr val="bg1"/>
                </a:solidFill>
              </a:defRPr>
            </a:lvl4pPr>
            <a:lvl5pPr>
              <a:defRPr lang="en-US"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62064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only short dar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1"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4091471" y="0"/>
            <a:ext cx="81121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grpSp>
        <p:nvGrpSpPr>
          <p:cNvPr id="16" name="Group 37">
            <a:extLst>
              <a:ext uri="{FF2B5EF4-FFF2-40B4-BE49-F238E27FC236}">
                <a16:creationId xmlns:a16="http://schemas.microsoft.com/office/drawing/2014/main" id="{EE4EDF70-A7B7-4436-9F1E-FA7FDF97F1AA}"/>
              </a:ext>
            </a:extLst>
          </p:cNvPr>
          <p:cNvGrpSpPr/>
          <p:nvPr userDrawn="1"/>
        </p:nvGrpSpPr>
        <p:grpSpPr>
          <a:xfrm>
            <a:off x="11501102" y="171573"/>
            <a:ext cx="419436" cy="388087"/>
            <a:chOff x="5481638" y="2859088"/>
            <a:chExt cx="1231900" cy="1139825"/>
          </a:xfrm>
          <a:solidFill>
            <a:schemeClr val="bg1"/>
          </a:solidFill>
        </p:grpSpPr>
        <p:sp>
          <p:nvSpPr>
            <p:cNvPr id="17" name="Freeform 320">
              <a:extLst>
                <a:ext uri="{FF2B5EF4-FFF2-40B4-BE49-F238E27FC236}">
                  <a16:creationId xmlns:a16="http://schemas.microsoft.com/office/drawing/2014/main" id="{05815415-76F6-4F9F-90C7-DC1480D5D5E0}"/>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321">
              <a:extLst>
                <a:ext uri="{FF2B5EF4-FFF2-40B4-BE49-F238E27FC236}">
                  <a16:creationId xmlns:a16="http://schemas.microsoft.com/office/drawing/2014/main" id="{5AE8B6D9-8CB0-4FDE-A883-BAF89B167971}"/>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0" name="Text Placeholder 9">
            <a:extLst>
              <a:ext uri="{FF2B5EF4-FFF2-40B4-BE49-F238E27FC236}">
                <a16:creationId xmlns:a16="http://schemas.microsoft.com/office/drawing/2014/main" id="{DE5BD221-7593-42BD-A842-EFACB10DAB74}"/>
              </a:ext>
            </a:extLst>
          </p:cNvPr>
          <p:cNvSpPr>
            <a:spLocks noGrp="1"/>
          </p:cNvSpPr>
          <p:nvPr>
            <p:ph type="body" sz="quarter" idx="16" hasCustomPrompt="1"/>
          </p:nvPr>
        </p:nvSpPr>
        <p:spPr>
          <a:xfrm>
            <a:off x="4444744" y="1126800"/>
            <a:ext cx="6962544" cy="246221"/>
          </a:xfrm>
        </p:spPr>
        <p:txBody>
          <a:bodyPr wrap="square" lIns="0" rIns="72000">
            <a:spAutoFit/>
          </a:bodyPr>
          <a:lstStyle>
            <a:lvl1pPr>
              <a:defRPr sz="1600" b="1">
                <a:solidFill>
                  <a:schemeClr val="bg1"/>
                </a:solidFill>
                <a:latin typeface="+mn-lt"/>
              </a:defRPr>
            </a:lvl1pPr>
          </a:lstStyle>
          <a:p>
            <a:pPr lvl="0"/>
            <a:r>
              <a:rPr lang="en-US" dirty="0"/>
              <a:t>Click to edit Master text styles</a:t>
            </a:r>
          </a:p>
        </p:txBody>
      </p:sp>
      <p:sp>
        <p:nvSpPr>
          <p:cNvPr id="21" name="Title 3">
            <a:extLst>
              <a:ext uri="{FF2B5EF4-FFF2-40B4-BE49-F238E27FC236}">
                <a16:creationId xmlns:a16="http://schemas.microsoft.com/office/drawing/2014/main" id="{A6A50AD2-25C8-4484-B9B5-B453B7E4AA6D}"/>
              </a:ext>
            </a:extLst>
          </p:cNvPr>
          <p:cNvSpPr>
            <a:spLocks noGrp="1"/>
          </p:cNvSpPr>
          <p:nvPr>
            <p:ph type="title"/>
          </p:nvPr>
        </p:nvSpPr>
        <p:spPr>
          <a:xfrm>
            <a:off x="4445407" y="6907"/>
            <a:ext cx="6962544" cy="1127300"/>
          </a:xfrm>
        </p:spPr>
        <p:txBody>
          <a:bodyPr rIns="72000"/>
          <a:lstStyle>
            <a:lvl1pPr>
              <a:defRPr>
                <a:solidFill>
                  <a:schemeClr val="bg1"/>
                </a:solidFill>
              </a:defRPr>
            </a:lvl1pPr>
          </a:lstStyle>
          <a:p>
            <a:r>
              <a:rPr lang="en-US"/>
              <a:t>Click to edit Master title style</a:t>
            </a:r>
            <a:endParaRPr lang="de-DE" dirty="0"/>
          </a:p>
        </p:txBody>
      </p:sp>
      <p:sp>
        <p:nvSpPr>
          <p:cNvPr id="14" name="Content Placeholder 6">
            <a:extLst>
              <a:ext uri="{FF2B5EF4-FFF2-40B4-BE49-F238E27FC236}">
                <a16:creationId xmlns:a16="http://schemas.microsoft.com/office/drawing/2014/main" id="{5F1C13F6-4CDC-459C-B9A4-00A73A62387C}"/>
              </a:ext>
            </a:extLst>
          </p:cNvPr>
          <p:cNvSpPr>
            <a:spLocks noGrp="1"/>
          </p:cNvSpPr>
          <p:nvPr>
            <p:ph sz="quarter" idx="17" hasCustomPrompt="1"/>
          </p:nvPr>
        </p:nvSpPr>
        <p:spPr>
          <a:xfrm>
            <a:off x="0" y="0"/>
            <a:ext cx="4090988" cy="6858000"/>
          </a:xfrm>
        </p:spPr>
        <p:txBody>
          <a:bodyPr rIns="0" anchor="ctr"/>
          <a:lstStyle>
            <a:lvl1pPr algn="ctr">
              <a:defRPr>
                <a:solidFill>
                  <a:schemeClr val="bg2">
                    <a:lumMod val="50000"/>
                  </a:schemeClr>
                </a:solidFill>
              </a:defRPr>
            </a:lvl1pPr>
            <a:lvl2pPr algn="ctr">
              <a:defRPr/>
            </a:lvl2pPr>
            <a:lvl3pPr algn="ctr">
              <a:defRPr/>
            </a:lvl3pPr>
            <a:lvl4pPr algn="ctr">
              <a:defRPr/>
            </a:lvl4pPr>
            <a:lvl5pPr algn="ctr">
              <a:defRPr/>
            </a:lvl5pPr>
          </a:lstStyle>
          <a:p>
            <a:pPr lvl="0" algn="ctr"/>
            <a:r>
              <a:rPr lang="en-US" dirty="0"/>
              <a:t>add content (chart, picture etc.),</a:t>
            </a:r>
            <a:br>
              <a:rPr lang="en-US" dirty="0"/>
            </a:br>
            <a:r>
              <a:rPr lang="en-US" dirty="0"/>
              <a:t> position the picture in the background or delete the placeholder.</a:t>
            </a:r>
            <a:br>
              <a:rPr lang="en-US" dirty="0"/>
            </a:br>
            <a:r>
              <a:rPr lang="en-US" dirty="0"/>
              <a:t>If you enter a photo, you may put a </a:t>
            </a:r>
            <a:br>
              <a:rPr lang="en-US" dirty="0"/>
            </a:br>
            <a:r>
              <a:rPr lang="en-US" dirty="0"/>
              <a:t>rectangle with a gradient </a:t>
            </a:r>
            <a:br>
              <a:rPr lang="en-US" dirty="0"/>
            </a:br>
            <a:r>
              <a:rPr lang="en-US" dirty="0"/>
              <a:t>from template color to transparent before it.</a:t>
            </a:r>
          </a:p>
          <a:p>
            <a:pPr lvl="0" algn="ctr"/>
            <a:endParaRPr lang="en-US" dirty="0"/>
          </a:p>
          <a:p>
            <a:pPr lvl="0" algn="ctr"/>
            <a:endParaRPr lang="en-US" dirty="0"/>
          </a:p>
          <a:p>
            <a:pPr lvl="0" algn="ctr"/>
            <a:endParaRPr lang="en-US" dirty="0"/>
          </a:p>
          <a:p>
            <a:pPr lvl="0"/>
            <a:endParaRPr lang="de-DE" dirty="0"/>
          </a:p>
          <a:p>
            <a:pPr lvl="0"/>
            <a:endParaRPr lang="de-DE" dirty="0"/>
          </a:p>
          <a:p>
            <a:pPr lvl="0"/>
            <a:endParaRPr lang="de-DE" dirty="0"/>
          </a:p>
          <a:p>
            <a:pPr lvl="0"/>
            <a:endParaRPr lang="de-DE" dirty="0"/>
          </a:p>
        </p:txBody>
      </p:sp>
      <p:sp>
        <p:nvSpPr>
          <p:cNvPr id="23" name="TextBox 22">
            <a:extLst>
              <a:ext uri="{FF2B5EF4-FFF2-40B4-BE49-F238E27FC236}">
                <a16:creationId xmlns:a16="http://schemas.microsoft.com/office/drawing/2014/main" id="{5CF29121-337D-4F7E-960E-8EFC1066DBB5}"/>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9" name="Text Placeholder 8">
            <a:extLst>
              <a:ext uri="{FF2B5EF4-FFF2-40B4-BE49-F238E27FC236}">
                <a16:creationId xmlns:a16="http://schemas.microsoft.com/office/drawing/2014/main" id="{A6C5C35D-CE7D-48CD-A1B2-353FFA53AEE9}"/>
              </a:ext>
            </a:extLst>
          </p:cNvPr>
          <p:cNvSpPr>
            <a:spLocks noGrp="1"/>
          </p:cNvSpPr>
          <p:nvPr>
            <p:ph type="body" sz="quarter" idx="18"/>
          </p:nvPr>
        </p:nvSpPr>
        <p:spPr>
          <a:xfrm>
            <a:off x="4445407" y="1627200"/>
            <a:ext cx="6962544" cy="4538650"/>
          </a:xfrm>
        </p:spPr>
        <p:txBody>
          <a:bodyPr vert="horz" lIns="0" tIns="0" rIns="0" bIns="0" rtlCol="0">
            <a:normAutofit/>
          </a:bodyPr>
          <a:lstStyle>
            <a:lvl1pPr>
              <a:defRPr lang="en-US" sz="1200" smtClean="0">
                <a:solidFill>
                  <a:schemeClr val="bg1"/>
                </a:solidFill>
              </a:defRPr>
            </a:lvl1pPr>
            <a:lvl2pPr>
              <a:defRPr lang="en-US" sz="1200" smtClean="0">
                <a:solidFill>
                  <a:schemeClr val="bg1"/>
                </a:solidFill>
              </a:defRPr>
            </a:lvl2pPr>
            <a:lvl3pPr>
              <a:defRPr lang="en-US" sz="1200" smtClean="0">
                <a:solidFill>
                  <a:schemeClr val="bg1"/>
                </a:solidFill>
              </a:defRPr>
            </a:lvl3pPr>
            <a:lvl4pPr>
              <a:defRPr lang="en-US" sz="1100" smtClean="0">
                <a:solidFill>
                  <a:schemeClr val="bg1"/>
                </a:solidFill>
              </a:defRPr>
            </a:lvl4pPr>
            <a:lvl5pPr>
              <a:defRPr lang="en-US"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62175"/>
      </p:ext>
    </p:extLst>
  </p:cSld>
  <p:clrMapOvr>
    <a:masterClrMapping/>
  </p:clrMapOvr>
  <p:extLst>
    <p:ext uri="{DCECCB84-F9BA-43D5-87BE-67443E8EF086}">
      <p15:sldGuideLst xmlns:p15="http://schemas.microsoft.com/office/powerpoint/2012/main">
        <p15:guide id="1" pos="511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only short dar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05"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grpSp>
        <p:nvGrpSpPr>
          <p:cNvPr id="14" name="Group 37">
            <a:extLst>
              <a:ext uri="{FF2B5EF4-FFF2-40B4-BE49-F238E27FC236}">
                <a16:creationId xmlns:a16="http://schemas.microsoft.com/office/drawing/2014/main" id="{CBF9885E-80C1-4DE5-9420-413CC4526B51}"/>
              </a:ext>
            </a:extLst>
          </p:cNvPr>
          <p:cNvGrpSpPr/>
          <p:nvPr userDrawn="1"/>
        </p:nvGrpSpPr>
        <p:grpSpPr>
          <a:xfrm>
            <a:off x="11501102" y="171573"/>
            <a:ext cx="419436" cy="388087"/>
            <a:chOff x="5481638" y="2859088"/>
            <a:chExt cx="1231900" cy="1139825"/>
          </a:xfrm>
          <a:solidFill>
            <a:schemeClr val="bg1"/>
          </a:solidFill>
        </p:grpSpPr>
        <p:sp>
          <p:nvSpPr>
            <p:cNvPr id="17" name="Freeform 320">
              <a:extLst>
                <a:ext uri="{FF2B5EF4-FFF2-40B4-BE49-F238E27FC236}">
                  <a16:creationId xmlns:a16="http://schemas.microsoft.com/office/drawing/2014/main" id="{9E1417DF-A304-4083-A3C2-8705ECCC7B8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321">
              <a:extLst>
                <a:ext uri="{FF2B5EF4-FFF2-40B4-BE49-F238E27FC236}">
                  <a16:creationId xmlns:a16="http://schemas.microsoft.com/office/drawing/2014/main" id="{7195A562-10DA-4683-B391-A1FB17B65309}"/>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0" name="Text Placeholder 9">
            <a:extLst>
              <a:ext uri="{FF2B5EF4-FFF2-40B4-BE49-F238E27FC236}">
                <a16:creationId xmlns:a16="http://schemas.microsoft.com/office/drawing/2014/main" id="{B7C70459-DE10-4F5D-80E6-BAD5BA66267C}"/>
              </a:ext>
            </a:extLst>
          </p:cNvPr>
          <p:cNvSpPr>
            <a:spLocks noGrp="1"/>
          </p:cNvSpPr>
          <p:nvPr>
            <p:ph type="body" sz="quarter" idx="16" hasCustomPrompt="1"/>
          </p:nvPr>
        </p:nvSpPr>
        <p:spPr>
          <a:xfrm>
            <a:off x="6480000" y="1126800"/>
            <a:ext cx="4951911" cy="246221"/>
          </a:xfrm>
        </p:spPr>
        <p:txBody>
          <a:bodyPr wrap="square" lIns="0" rIns="72000">
            <a:spAutoFit/>
          </a:bodyPr>
          <a:lstStyle>
            <a:lvl1pPr>
              <a:defRPr sz="1600" b="1">
                <a:solidFill>
                  <a:schemeClr val="bg1"/>
                </a:solidFill>
                <a:latin typeface="+mn-lt"/>
              </a:defRPr>
            </a:lvl1pPr>
          </a:lstStyle>
          <a:p>
            <a:pPr lvl="0"/>
            <a:r>
              <a:rPr lang="en-US" dirty="0"/>
              <a:t>Click to edit Master text styles</a:t>
            </a:r>
          </a:p>
        </p:txBody>
      </p:sp>
      <p:sp>
        <p:nvSpPr>
          <p:cNvPr id="21" name="Title 4">
            <a:extLst>
              <a:ext uri="{FF2B5EF4-FFF2-40B4-BE49-F238E27FC236}">
                <a16:creationId xmlns:a16="http://schemas.microsoft.com/office/drawing/2014/main" id="{CC59ACB0-A839-47A7-AC17-01C5AED88934}"/>
              </a:ext>
            </a:extLst>
          </p:cNvPr>
          <p:cNvSpPr>
            <a:spLocks noGrp="1"/>
          </p:cNvSpPr>
          <p:nvPr>
            <p:ph type="title"/>
          </p:nvPr>
        </p:nvSpPr>
        <p:spPr>
          <a:xfrm>
            <a:off x="6480000" y="6907"/>
            <a:ext cx="4951911" cy="1127300"/>
          </a:xfrm>
        </p:spPr>
        <p:txBody>
          <a:bodyPr/>
          <a:lstStyle>
            <a:lvl1pPr>
              <a:defRPr>
                <a:solidFill>
                  <a:schemeClr val="bg1"/>
                </a:solidFill>
              </a:defRPr>
            </a:lvl1pPr>
          </a:lstStyle>
          <a:p>
            <a:r>
              <a:rPr lang="en-US"/>
              <a:t>Click to edit Master title style</a:t>
            </a:r>
            <a:endParaRPr lang="de-DE" dirty="0"/>
          </a:p>
        </p:txBody>
      </p:sp>
      <p:sp>
        <p:nvSpPr>
          <p:cNvPr id="16" name="Content Placeholder 6">
            <a:extLst>
              <a:ext uri="{FF2B5EF4-FFF2-40B4-BE49-F238E27FC236}">
                <a16:creationId xmlns:a16="http://schemas.microsoft.com/office/drawing/2014/main" id="{BA7FD37D-AD18-4A65-A88C-25301E6B2130}"/>
              </a:ext>
            </a:extLst>
          </p:cNvPr>
          <p:cNvSpPr>
            <a:spLocks noGrp="1"/>
          </p:cNvSpPr>
          <p:nvPr>
            <p:ph sz="quarter" idx="17" hasCustomPrompt="1"/>
          </p:nvPr>
        </p:nvSpPr>
        <p:spPr>
          <a:xfrm>
            <a:off x="0" y="0"/>
            <a:ext cx="6096000" cy="6858000"/>
          </a:xfrm>
        </p:spPr>
        <p:txBody>
          <a:bodyPr rIns="0" anchor="ctr"/>
          <a:lstStyle>
            <a:lvl1pPr algn="ctr">
              <a:defRPr>
                <a:solidFill>
                  <a:schemeClr val="bg2">
                    <a:lumMod val="50000"/>
                  </a:schemeClr>
                </a:solidFill>
              </a:defRPr>
            </a:lvl1pPr>
          </a:lstStyle>
          <a:p>
            <a:pPr lvl="0" algn="ctr"/>
            <a:r>
              <a:rPr lang="en-US" dirty="0"/>
              <a:t>add content (chart, picture etc.),</a:t>
            </a:r>
            <a:br>
              <a:rPr lang="en-US" dirty="0"/>
            </a:br>
            <a:r>
              <a:rPr lang="en-US" dirty="0"/>
              <a:t> position the picture in the background or delete the placeholder.</a:t>
            </a:r>
            <a:br>
              <a:rPr lang="en-US" dirty="0"/>
            </a:br>
            <a:r>
              <a:rPr lang="en-US" dirty="0"/>
              <a:t>If you enter a photo, you may put a rectangle with a gradient </a:t>
            </a:r>
            <a:br>
              <a:rPr lang="en-US" dirty="0"/>
            </a:br>
            <a:r>
              <a:rPr lang="en-US" dirty="0"/>
              <a:t>from template color to transparent before it.</a:t>
            </a:r>
          </a:p>
          <a:p>
            <a:pPr lvl="0" algn="ctr"/>
            <a:endParaRPr lang="en-US" dirty="0"/>
          </a:p>
          <a:p>
            <a:pPr lvl="0" algn="ctr"/>
            <a:endParaRPr lang="en-US" dirty="0"/>
          </a:p>
          <a:p>
            <a:pPr lvl="0" algn="ctr"/>
            <a:endParaRPr lang="en-US" dirty="0"/>
          </a:p>
          <a:p>
            <a:pPr lvl="0"/>
            <a:endParaRPr lang="de-DE" dirty="0"/>
          </a:p>
          <a:p>
            <a:pPr lvl="0"/>
            <a:endParaRPr lang="de-DE" dirty="0"/>
          </a:p>
          <a:p>
            <a:pPr lvl="0"/>
            <a:endParaRPr lang="de-DE" dirty="0"/>
          </a:p>
          <a:p>
            <a:pPr lvl="0"/>
            <a:endParaRPr lang="de-DE" dirty="0"/>
          </a:p>
        </p:txBody>
      </p:sp>
      <p:sp>
        <p:nvSpPr>
          <p:cNvPr id="23" name="TextBox 22">
            <a:extLst>
              <a:ext uri="{FF2B5EF4-FFF2-40B4-BE49-F238E27FC236}">
                <a16:creationId xmlns:a16="http://schemas.microsoft.com/office/drawing/2014/main" id="{66247B5C-06D3-440E-ABB6-60410C09B05A}"/>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9" name="Text Placeholder 6">
            <a:extLst>
              <a:ext uri="{FF2B5EF4-FFF2-40B4-BE49-F238E27FC236}">
                <a16:creationId xmlns:a16="http://schemas.microsoft.com/office/drawing/2014/main" id="{A8B886D2-95CB-49D8-B7AE-68DA209E76FA}"/>
              </a:ext>
            </a:extLst>
          </p:cNvPr>
          <p:cNvSpPr>
            <a:spLocks noGrp="1"/>
          </p:cNvSpPr>
          <p:nvPr>
            <p:ph type="body" sz="quarter" idx="18"/>
          </p:nvPr>
        </p:nvSpPr>
        <p:spPr>
          <a:xfrm>
            <a:off x="6480000" y="1627200"/>
            <a:ext cx="4951911" cy="4538650"/>
          </a:xfrm>
        </p:spPr>
        <p:txBody>
          <a:bodyPr vert="horz" lIns="0" tIns="0" rIns="0" bIns="0" rtlCol="0">
            <a:normAutofit/>
          </a:bodyPr>
          <a:lstStyle>
            <a:lvl1pPr>
              <a:defRPr lang="en-US" sz="1200" smtClean="0">
                <a:solidFill>
                  <a:schemeClr val="bg1"/>
                </a:solidFill>
              </a:defRPr>
            </a:lvl1pPr>
            <a:lvl2pPr>
              <a:defRPr lang="en-US" sz="1200" smtClean="0">
                <a:solidFill>
                  <a:schemeClr val="bg1"/>
                </a:solidFill>
              </a:defRPr>
            </a:lvl2pPr>
            <a:lvl3pPr>
              <a:defRPr lang="en-US" sz="1200" smtClean="0">
                <a:solidFill>
                  <a:schemeClr val="bg1"/>
                </a:solidFill>
              </a:defRPr>
            </a:lvl3pPr>
            <a:lvl4pPr>
              <a:defRPr lang="en-US" sz="1100" smtClean="0">
                <a:solidFill>
                  <a:schemeClr val="bg1"/>
                </a:solidFill>
              </a:defRPr>
            </a:lvl4pPr>
            <a:lvl5pPr>
              <a:defRPr lang="en-US"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7434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Title only short dar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7C19934-9ABB-4798-9018-28E3FFBEC07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29"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17C19934-9ABB-4798-9018-28E3FFBEC0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32B6BB-7B1D-4110-968D-DC63370CB739}"/>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Rectangle 2">
            <a:extLst>
              <a:ext uri="{FF2B5EF4-FFF2-40B4-BE49-F238E27FC236}">
                <a16:creationId xmlns:a16="http://schemas.microsoft.com/office/drawing/2014/main" id="{2D5B34BB-1992-4B44-A595-77386543451E}"/>
              </a:ext>
            </a:extLst>
          </p:cNvPr>
          <p:cNvSpPr/>
          <p:nvPr userDrawn="1"/>
        </p:nvSpPr>
        <p:spPr>
          <a:xfrm>
            <a:off x="8118336" y="0"/>
            <a:ext cx="40736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2">
            <a:extLst>
              <a:ext uri="{FF2B5EF4-FFF2-40B4-BE49-F238E27FC236}">
                <a16:creationId xmlns:a16="http://schemas.microsoft.com/office/drawing/2014/main" id="{9E3C1FF3-B093-4F6B-92A8-6BEBE95D4A8F}"/>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5" name="Slide Number Placeholder 14">
            <a:extLst>
              <a:ext uri="{FF2B5EF4-FFF2-40B4-BE49-F238E27FC236}">
                <a16:creationId xmlns:a16="http://schemas.microsoft.com/office/drawing/2014/main" id="{05CC71D2-E8FF-43C0-8C44-22987D13EBB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6" name="Footer Placeholder 5">
            <a:extLst>
              <a:ext uri="{FF2B5EF4-FFF2-40B4-BE49-F238E27FC236}">
                <a16:creationId xmlns:a16="http://schemas.microsoft.com/office/drawing/2014/main" id="{D68D5F21-41A7-4B42-9814-2C4B08869382}"/>
              </a:ext>
            </a:extLst>
          </p:cNvPr>
          <p:cNvSpPr>
            <a:spLocks noGrp="1"/>
          </p:cNvSpPr>
          <p:nvPr>
            <p:ph type="ftr" sz="quarter" idx="13"/>
          </p:nvPr>
        </p:nvSpPr>
        <p:spPr/>
        <p:txBody>
          <a:bodyPr/>
          <a:lstStyle/>
          <a:p>
            <a:pPr>
              <a:spcBef>
                <a:spcPts val="1000"/>
              </a:spcBef>
              <a:buFont typeface="Arial" panose="020B0604020202020204" pitchFamily="34" charset="0"/>
              <a:buNone/>
            </a:pPr>
            <a:r>
              <a:rPr lang="en-US"/>
              <a:t>Presentation Title | Author | Date</a:t>
            </a:r>
            <a:endParaRPr lang="en-US" dirty="0"/>
          </a:p>
        </p:txBody>
      </p:sp>
      <p:grpSp>
        <p:nvGrpSpPr>
          <p:cNvPr id="18" name="Group 37">
            <a:extLst>
              <a:ext uri="{FF2B5EF4-FFF2-40B4-BE49-F238E27FC236}">
                <a16:creationId xmlns:a16="http://schemas.microsoft.com/office/drawing/2014/main" id="{128271FF-CDD2-433B-A5A3-7AAD509BEEDB}"/>
              </a:ext>
            </a:extLst>
          </p:cNvPr>
          <p:cNvGrpSpPr/>
          <p:nvPr userDrawn="1"/>
        </p:nvGrpSpPr>
        <p:grpSpPr>
          <a:xfrm>
            <a:off x="11501102" y="171573"/>
            <a:ext cx="419436" cy="388087"/>
            <a:chOff x="5481638" y="2859088"/>
            <a:chExt cx="1231900" cy="1139825"/>
          </a:xfrm>
          <a:solidFill>
            <a:schemeClr val="bg1"/>
          </a:solidFill>
        </p:grpSpPr>
        <p:sp>
          <p:nvSpPr>
            <p:cNvPr id="19" name="Freeform 320">
              <a:extLst>
                <a:ext uri="{FF2B5EF4-FFF2-40B4-BE49-F238E27FC236}">
                  <a16:creationId xmlns:a16="http://schemas.microsoft.com/office/drawing/2014/main" id="{1AEEB717-FFC4-49BB-938E-E0F66F9440C6}"/>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321">
              <a:extLst>
                <a:ext uri="{FF2B5EF4-FFF2-40B4-BE49-F238E27FC236}">
                  <a16:creationId xmlns:a16="http://schemas.microsoft.com/office/drawing/2014/main" id="{476C287D-003B-4B16-B1E3-64FAE0AC6147}"/>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1" name="Title 3">
            <a:extLst>
              <a:ext uri="{FF2B5EF4-FFF2-40B4-BE49-F238E27FC236}">
                <a16:creationId xmlns:a16="http://schemas.microsoft.com/office/drawing/2014/main" id="{2633D88F-8FCD-4D16-A03A-B2AB5700F10B}"/>
              </a:ext>
            </a:extLst>
          </p:cNvPr>
          <p:cNvSpPr>
            <a:spLocks noGrp="1"/>
          </p:cNvSpPr>
          <p:nvPr>
            <p:ph type="title"/>
          </p:nvPr>
        </p:nvSpPr>
        <p:spPr>
          <a:xfrm>
            <a:off x="8424000" y="6907"/>
            <a:ext cx="3097107" cy="1127300"/>
          </a:xfrm>
        </p:spPr>
        <p:txBody>
          <a:bodyPr rIns="72000"/>
          <a:lstStyle>
            <a:lvl1pPr>
              <a:defRPr>
                <a:solidFill>
                  <a:schemeClr val="bg1"/>
                </a:solidFill>
              </a:defRPr>
            </a:lvl1pPr>
          </a:lstStyle>
          <a:p>
            <a:r>
              <a:rPr lang="en-US"/>
              <a:t>Click to edit Master title style</a:t>
            </a:r>
            <a:endParaRPr lang="de-DE" dirty="0"/>
          </a:p>
        </p:txBody>
      </p:sp>
      <p:sp>
        <p:nvSpPr>
          <p:cNvPr id="22" name="Text Placeholder 9">
            <a:extLst>
              <a:ext uri="{FF2B5EF4-FFF2-40B4-BE49-F238E27FC236}">
                <a16:creationId xmlns:a16="http://schemas.microsoft.com/office/drawing/2014/main" id="{11A07734-2121-4E3C-AE1E-CC1309014348}"/>
              </a:ext>
            </a:extLst>
          </p:cNvPr>
          <p:cNvSpPr>
            <a:spLocks noGrp="1"/>
          </p:cNvSpPr>
          <p:nvPr>
            <p:ph type="body" sz="quarter" idx="15" hasCustomPrompt="1"/>
          </p:nvPr>
        </p:nvSpPr>
        <p:spPr>
          <a:xfrm>
            <a:off x="8424000" y="1126800"/>
            <a:ext cx="3097107" cy="246221"/>
          </a:xfrm>
        </p:spPr>
        <p:txBody>
          <a:bodyPr wrap="square" lIns="0" rIns="72000">
            <a:spAutoFit/>
          </a:bodyPr>
          <a:lstStyle>
            <a:lvl1pPr>
              <a:defRPr sz="1600" b="1">
                <a:solidFill>
                  <a:schemeClr val="bg1"/>
                </a:solidFill>
                <a:latin typeface="+mn-lt"/>
              </a:defRPr>
            </a:lvl1pPr>
          </a:lstStyle>
          <a:p>
            <a:pPr lvl="0"/>
            <a:r>
              <a:rPr lang="en-US" dirty="0"/>
              <a:t>Click to edit Master text styles</a:t>
            </a:r>
          </a:p>
        </p:txBody>
      </p:sp>
      <p:sp>
        <p:nvSpPr>
          <p:cNvPr id="14" name="Content Placeholder 6">
            <a:extLst>
              <a:ext uri="{FF2B5EF4-FFF2-40B4-BE49-F238E27FC236}">
                <a16:creationId xmlns:a16="http://schemas.microsoft.com/office/drawing/2014/main" id="{9E977730-8BC4-406B-BAD3-9A0ED3B5273F}"/>
              </a:ext>
            </a:extLst>
          </p:cNvPr>
          <p:cNvSpPr>
            <a:spLocks noGrp="1"/>
          </p:cNvSpPr>
          <p:nvPr>
            <p:ph sz="quarter" idx="16" hasCustomPrompt="1"/>
          </p:nvPr>
        </p:nvSpPr>
        <p:spPr>
          <a:xfrm>
            <a:off x="0" y="0"/>
            <a:ext cx="8096250" cy="6858000"/>
          </a:xfrm>
        </p:spPr>
        <p:txBody>
          <a:bodyPr rIns="0" anchor="ctr"/>
          <a:lstStyle>
            <a:lvl1pPr algn="ctr">
              <a:defRPr>
                <a:solidFill>
                  <a:schemeClr val="bg2">
                    <a:lumMod val="50000"/>
                  </a:schemeClr>
                </a:solidFill>
              </a:defRPr>
            </a:lvl1pPr>
          </a:lstStyle>
          <a:p>
            <a:pPr lvl="0" algn="ctr"/>
            <a:r>
              <a:rPr lang="en-US" dirty="0"/>
              <a:t>add content (chart, picture etc.),</a:t>
            </a:r>
            <a:br>
              <a:rPr lang="en-US" dirty="0"/>
            </a:br>
            <a:r>
              <a:rPr lang="en-US" dirty="0"/>
              <a:t> position the picture in the background or delete the placeholder.</a:t>
            </a:r>
            <a:br>
              <a:rPr lang="en-US" dirty="0"/>
            </a:br>
            <a:r>
              <a:rPr lang="en-US" dirty="0"/>
              <a:t>If you enter a photo, you may put a rectangle with a gradient </a:t>
            </a:r>
            <a:br>
              <a:rPr lang="en-US" dirty="0"/>
            </a:br>
            <a:r>
              <a:rPr lang="en-US" dirty="0"/>
              <a:t>from template color to transparent before it.</a:t>
            </a:r>
          </a:p>
          <a:p>
            <a:pPr lvl="0" algn="ctr"/>
            <a:endParaRPr lang="en-US" dirty="0"/>
          </a:p>
          <a:p>
            <a:pPr lvl="0" algn="ctr"/>
            <a:endParaRPr lang="en-US" dirty="0"/>
          </a:p>
          <a:p>
            <a:pPr lvl="0" algn="ctr"/>
            <a:endParaRPr lang="en-US" dirty="0"/>
          </a:p>
          <a:p>
            <a:pPr lvl="0"/>
            <a:endParaRPr lang="de-DE" dirty="0"/>
          </a:p>
          <a:p>
            <a:pPr lvl="0"/>
            <a:endParaRPr lang="de-DE" dirty="0"/>
          </a:p>
          <a:p>
            <a:pPr lvl="0"/>
            <a:endParaRPr lang="de-DE" dirty="0"/>
          </a:p>
          <a:p>
            <a:pPr lvl="0"/>
            <a:endParaRPr lang="de-DE" dirty="0"/>
          </a:p>
        </p:txBody>
      </p:sp>
      <p:sp>
        <p:nvSpPr>
          <p:cNvPr id="23" name="TextBox 22">
            <a:extLst>
              <a:ext uri="{FF2B5EF4-FFF2-40B4-BE49-F238E27FC236}">
                <a16:creationId xmlns:a16="http://schemas.microsoft.com/office/drawing/2014/main" id="{55C688D7-E805-4776-8C0F-DBFCD5AB4BD1}"/>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
        <p:nvSpPr>
          <p:cNvPr id="16" name="Text Placeholder 6">
            <a:extLst>
              <a:ext uri="{FF2B5EF4-FFF2-40B4-BE49-F238E27FC236}">
                <a16:creationId xmlns:a16="http://schemas.microsoft.com/office/drawing/2014/main" id="{88B23A99-4AC5-4A26-B1A5-1B05C0015695}"/>
              </a:ext>
            </a:extLst>
          </p:cNvPr>
          <p:cNvSpPr>
            <a:spLocks noGrp="1"/>
          </p:cNvSpPr>
          <p:nvPr>
            <p:ph type="body" sz="quarter" idx="17"/>
          </p:nvPr>
        </p:nvSpPr>
        <p:spPr>
          <a:xfrm>
            <a:off x="8424000" y="1628800"/>
            <a:ext cx="3097107" cy="4538650"/>
          </a:xfrm>
        </p:spPr>
        <p:txBody>
          <a:bodyPr vert="horz" lIns="0" tIns="0" rIns="0" bIns="0" rtlCol="0">
            <a:normAutofit/>
          </a:bodyPr>
          <a:lstStyle>
            <a:lvl1pPr>
              <a:defRPr lang="en-US" sz="1200" smtClean="0">
                <a:solidFill>
                  <a:schemeClr val="bg1"/>
                </a:solidFill>
              </a:defRPr>
            </a:lvl1pPr>
            <a:lvl2pPr>
              <a:defRPr lang="en-US" sz="1200" smtClean="0">
                <a:solidFill>
                  <a:schemeClr val="bg1"/>
                </a:solidFill>
              </a:defRPr>
            </a:lvl2pPr>
            <a:lvl3pPr>
              <a:defRPr lang="en-US" sz="1200" smtClean="0">
                <a:solidFill>
                  <a:schemeClr val="bg1"/>
                </a:solidFill>
              </a:defRPr>
            </a:lvl3pPr>
            <a:lvl4pPr>
              <a:defRPr lang="en-US" sz="1100" smtClean="0">
                <a:solidFill>
                  <a:schemeClr val="bg1"/>
                </a:solidFill>
              </a:defRPr>
            </a:lvl4pPr>
            <a:lvl5pPr>
              <a:defRPr lang="en-US"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17274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Blue Dark">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782998-0D5C-4481-804E-01CC04A0CB70}"/>
              </a:ext>
            </a:extLst>
          </p:cNvPr>
          <p:cNvGraphicFramePr>
            <a:graphicFrameLocks noChangeAspect="1"/>
          </p:cNvGraphicFramePr>
          <p:nvPr userDrawn="1">
            <p:custDataLst>
              <p:tags r:id="rId2"/>
            </p:custDataLst>
            <p:extLst>
              <p:ext uri="{D42A27DB-BD31-4B8C-83A1-F6EECF244321}">
                <p14:modId xmlns:p14="http://schemas.microsoft.com/office/powerpoint/2010/main" val="31607476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53" name="think-cell Slide" r:id="rId6" imgW="270" imgH="270" progId="TCLayout.ActiveDocument.1">
                  <p:embed/>
                </p:oleObj>
              </mc:Choice>
              <mc:Fallback>
                <p:oleObj name="think-cell Slide" r:id="rId6" imgW="270" imgH="270" progId="TCLayout.ActiveDocument.1">
                  <p:embed/>
                  <p:pic>
                    <p:nvPicPr>
                      <p:cNvPr id="5" name="Object 4" hidden="1">
                        <a:extLst>
                          <a:ext uri="{FF2B5EF4-FFF2-40B4-BE49-F238E27FC236}">
                            <a16:creationId xmlns:a16="http://schemas.microsoft.com/office/drawing/2014/main" id="{E6782998-0D5C-4481-804E-01CC04A0CB7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46270D4-B766-4552-A129-1D6DB4E666AD}"/>
              </a:ext>
            </a:extLst>
          </p:cNvPr>
          <p:cNvSpPr/>
          <p:nvPr userDrawn="1">
            <p:custDataLst>
              <p:tags r:id="rId3"/>
            </p:custDataLst>
          </p:nvPr>
        </p:nvSpPr>
        <p:spPr>
          <a:xfrm>
            <a:off x="0" y="0"/>
            <a:ext cx="158750" cy="1587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2" name="Rectangle 1">
            <a:extLst>
              <a:ext uri="{FF2B5EF4-FFF2-40B4-BE49-F238E27FC236}">
                <a16:creationId xmlns:a16="http://schemas.microsoft.com/office/drawing/2014/main" id="{A2AD5E62-125B-401D-BACC-CA113F5CA980}"/>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37">
            <a:extLst>
              <a:ext uri="{FF2B5EF4-FFF2-40B4-BE49-F238E27FC236}">
                <a16:creationId xmlns:a16="http://schemas.microsoft.com/office/drawing/2014/main" id="{8045CCAE-BD2B-495D-9881-0F2682E7F5DC}"/>
              </a:ext>
            </a:extLst>
          </p:cNvPr>
          <p:cNvGrpSpPr/>
          <p:nvPr userDrawn="1"/>
        </p:nvGrpSpPr>
        <p:grpSpPr>
          <a:xfrm>
            <a:off x="11501102" y="171573"/>
            <a:ext cx="419436" cy="388087"/>
            <a:chOff x="5481638" y="2859088"/>
            <a:chExt cx="1231900" cy="1139825"/>
          </a:xfrm>
          <a:solidFill>
            <a:schemeClr val="bg1"/>
          </a:solidFill>
        </p:grpSpPr>
        <p:sp>
          <p:nvSpPr>
            <p:cNvPr id="9" name="Freeform 320">
              <a:extLst>
                <a:ext uri="{FF2B5EF4-FFF2-40B4-BE49-F238E27FC236}">
                  <a16:creationId xmlns:a16="http://schemas.microsoft.com/office/drawing/2014/main" id="{6A17AE04-922A-4540-99C5-F8D62C3B08E0}"/>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321">
              <a:extLst>
                <a:ext uri="{FF2B5EF4-FFF2-40B4-BE49-F238E27FC236}">
                  <a16:creationId xmlns:a16="http://schemas.microsoft.com/office/drawing/2014/main" id="{DF832F2C-D3A7-4DE5-96EA-08ADD488B23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 name="Date Placeholder 2">
            <a:extLst>
              <a:ext uri="{FF2B5EF4-FFF2-40B4-BE49-F238E27FC236}">
                <a16:creationId xmlns:a16="http://schemas.microsoft.com/office/drawing/2014/main" id="{793789B1-45FE-41D7-AB00-BF9FA7CBE232}"/>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6" name="Slide Number Placeholder 5">
            <a:extLst>
              <a:ext uri="{FF2B5EF4-FFF2-40B4-BE49-F238E27FC236}">
                <a16:creationId xmlns:a16="http://schemas.microsoft.com/office/drawing/2014/main" id="{A01F3CCC-A7A2-43F4-B41C-6E884F53F29B}"/>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11" name="Title Placeholder 4">
            <a:extLst>
              <a:ext uri="{FF2B5EF4-FFF2-40B4-BE49-F238E27FC236}">
                <a16:creationId xmlns:a16="http://schemas.microsoft.com/office/drawing/2014/main" id="{22B02C6E-B79A-48BC-B858-7F908FA7A942}"/>
              </a:ext>
            </a:extLst>
          </p:cNvPr>
          <p:cNvSpPr>
            <a:spLocks noGrp="1"/>
          </p:cNvSpPr>
          <p:nvPr>
            <p:ph type="title"/>
          </p:nvPr>
        </p:nvSpPr>
        <p:spPr>
          <a:xfrm>
            <a:off x="550863" y="6907"/>
            <a:ext cx="10873877" cy="1127300"/>
          </a:xfrm>
          <a:prstGeom prst="rect">
            <a:avLst/>
          </a:prstGeom>
        </p:spPr>
        <p:txBody>
          <a:bodyPr vert="horz" lIns="0" tIns="180000" rIns="0" bIns="0" rtlCol="0" anchor="t" anchorCtr="0">
            <a:noAutofit/>
          </a:bodyPr>
          <a:lstStyle>
            <a:lvl1pPr>
              <a:defRPr>
                <a:solidFill>
                  <a:schemeClr val="bg1"/>
                </a:solidFill>
              </a:defRPr>
            </a:lvl1pPr>
          </a:lstStyle>
          <a:p>
            <a:r>
              <a:rPr lang="en-US"/>
              <a:t>Click to edit Master title style</a:t>
            </a:r>
            <a:endParaRPr lang="de-DE" dirty="0"/>
          </a:p>
        </p:txBody>
      </p:sp>
      <p:sp>
        <p:nvSpPr>
          <p:cNvPr id="12" name="Text Placeholder 9">
            <a:extLst>
              <a:ext uri="{FF2B5EF4-FFF2-40B4-BE49-F238E27FC236}">
                <a16:creationId xmlns:a16="http://schemas.microsoft.com/office/drawing/2014/main" id="{5166E472-7F03-4595-8219-0CA22510C30A}"/>
              </a:ext>
            </a:extLst>
          </p:cNvPr>
          <p:cNvSpPr>
            <a:spLocks noGrp="1"/>
          </p:cNvSpPr>
          <p:nvPr>
            <p:ph type="body" sz="quarter" idx="15" hasCustomPrompt="1"/>
          </p:nvPr>
        </p:nvSpPr>
        <p:spPr>
          <a:xfrm>
            <a:off x="550200" y="1125538"/>
            <a:ext cx="11090938" cy="246221"/>
          </a:xfrm>
        </p:spPr>
        <p:txBody>
          <a:bodyPr lIns="0">
            <a:spAutoFit/>
          </a:bodyPr>
          <a:lstStyle>
            <a:lvl1pPr>
              <a:defRPr sz="1600" b="1">
                <a:solidFill>
                  <a:schemeClr val="bg1"/>
                </a:solidFill>
                <a:latin typeface="+mn-lt"/>
              </a:defRPr>
            </a:lvl1pPr>
          </a:lstStyle>
          <a:p>
            <a:pPr lvl="0"/>
            <a:r>
              <a:rPr lang="en-US"/>
              <a:t>Click to edit Master text styles</a:t>
            </a:r>
          </a:p>
        </p:txBody>
      </p:sp>
      <p:sp>
        <p:nvSpPr>
          <p:cNvPr id="7" name="Footer Placeholder 6">
            <a:extLst>
              <a:ext uri="{FF2B5EF4-FFF2-40B4-BE49-F238E27FC236}">
                <a16:creationId xmlns:a16="http://schemas.microsoft.com/office/drawing/2014/main" id="{710155C6-3EEC-484D-BD60-4BC6C274A786}"/>
              </a:ext>
            </a:extLst>
          </p:cNvPr>
          <p:cNvSpPr>
            <a:spLocks noGrp="1"/>
          </p:cNvSpPr>
          <p:nvPr>
            <p:ph type="ftr" sz="quarter" idx="16"/>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5" name="TextBox 14">
            <a:extLst>
              <a:ext uri="{FF2B5EF4-FFF2-40B4-BE49-F238E27FC236}">
                <a16:creationId xmlns:a16="http://schemas.microsoft.com/office/drawing/2014/main" id="{A90ADEAA-8DDD-4E4E-A0A7-18769B69444E}"/>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39757278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title purp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AD5E62-125B-401D-BACC-CA113F5CA980}"/>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37">
            <a:extLst>
              <a:ext uri="{FF2B5EF4-FFF2-40B4-BE49-F238E27FC236}">
                <a16:creationId xmlns:a16="http://schemas.microsoft.com/office/drawing/2014/main" id="{8045CCAE-BD2B-495D-9881-0F2682E7F5DC}"/>
              </a:ext>
            </a:extLst>
          </p:cNvPr>
          <p:cNvGrpSpPr/>
          <p:nvPr userDrawn="1"/>
        </p:nvGrpSpPr>
        <p:grpSpPr>
          <a:xfrm>
            <a:off x="11501102" y="171573"/>
            <a:ext cx="419436" cy="388087"/>
            <a:chOff x="5481638" y="2859088"/>
            <a:chExt cx="1231900" cy="1139825"/>
          </a:xfrm>
          <a:solidFill>
            <a:schemeClr val="bg1"/>
          </a:solidFill>
        </p:grpSpPr>
        <p:sp>
          <p:nvSpPr>
            <p:cNvPr id="9" name="Freeform 320">
              <a:extLst>
                <a:ext uri="{FF2B5EF4-FFF2-40B4-BE49-F238E27FC236}">
                  <a16:creationId xmlns:a16="http://schemas.microsoft.com/office/drawing/2014/main" id="{6A17AE04-922A-4540-99C5-F8D62C3B08E0}"/>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321">
              <a:extLst>
                <a:ext uri="{FF2B5EF4-FFF2-40B4-BE49-F238E27FC236}">
                  <a16:creationId xmlns:a16="http://schemas.microsoft.com/office/drawing/2014/main" id="{DF832F2C-D3A7-4DE5-96EA-08ADD488B23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 name="Date Placeholder 2">
            <a:extLst>
              <a:ext uri="{FF2B5EF4-FFF2-40B4-BE49-F238E27FC236}">
                <a16:creationId xmlns:a16="http://schemas.microsoft.com/office/drawing/2014/main" id="{793789B1-45FE-41D7-AB00-BF9FA7CBE232}"/>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6" name="Slide Number Placeholder 5">
            <a:extLst>
              <a:ext uri="{FF2B5EF4-FFF2-40B4-BE49-F238E27FC236}">
                <a16:creationId xmlns:a16="http://schemas.microsoft.com/office/drawing/2014/main" id="{A01F3CCC-A7A2-43F4-B41C-6E884F53F29B}"/>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11" name="Title Placeholder 4">
            <a:extLst>
              <a:ext uri="{FF2B5EF4-FFF2-40B4-BE49-F238E27FC236}">
                <a16:creationId xmlns:a16="http://schemas.microsoft.com/office/drawing/2014/main" id="{8CCCBC14-D599-4EA7-9BC4-E710373F2D23}"/>
              </a:ext>
            </a:extLst>
          </p:cNvPr>
          <p:cNvSpPr>
            <a:spLocks noGrp="1"/>
          </p:cNvSpPr>
          <p:nvPr>
            <p:ph type="title"/>
          </p:nvPr>
        </p:nvSpPr>
        <p:spPr>
          <a:xfrm>
            <a:off x="550863" y="6907"/>
            <a:ext cx="10873877" cy="1127300"/>
          </a:xfrm>
          <a:prstGeom prst="rect">
            <a:avLst/>
          </a:prstGeom>
        </p:spPr>
        <p:txBody>
          <a:bodyPr vert="horz" lIns="0" tIns="180000" rIns="0" bIns="0" rtlCol="0" anchor="t" anchorCtr="0">
            <a:noAutofit/>
          </a:bodyPr>
          <a:lstStyle>
            <a:lvl1pPr>
              <a:defRPr>
                <a:solidFill>
                  <a:schemeClr val="bg1"/>
                </a:solidFill>
              </a:defRPr>
            </a:lvl1pPr>
          </a:lstStyle>
          <a:p>
            <a:r>
              <a:rPr lang="en-US"/>
              <a:t>Click to edit Master title style</a:t>
            </a:r>
            <a:endParaRPr lang="de-DE" dirty="0"/>
          </a:p>
        </p:txBody>
      </p:sp>
      <p:sp>
        <p:nvSpPr>
          <p:cNvPr id="12" name="Text Placeholder 9">
            <a:extLst>
              <a:ext uri="{FF2B5EF4-FFF2-40B4-BE49-F238E27FC236}">
                <a16:creationId xmlns:a16="http://schemas.microsoft.com/office/drawing/2014/main" id="{C1949725-ACD2-44C4-85AF-10B39EC61473}"/>
              </a:ext>
            </a:extLst>
          </p:cNvPr>
          <p:cNvSpPr>
            <a:spLocks noGrp="1"/>
          </p:cNvSpPr>
          <p:nvPr>
            <p:ph type="body" sz="quarter" idx="15" hasCustomPrompt="1"/>
          </p:nvPr>
        </p:nvSpPr>
        <p:spPr>
          <a:xfrm>
            <a:off x="550200" y="1125538"/>
            <a:ext cx="11090938" cy="246221"/>
          </a:xfrm>
        </p:spPr>
        <p:txBody>
          <a:bodyPr lIns="0">
            <a:spAutoFit/>
          </a:bodyPr>
          <a:lstStyle>
            <a:lvl1pPr>
              <a:defRPr sz="1600" b="1">
                <a:solidFill>
                  <a:schemeClr val="bg1"/>
                </a:solidFill>
                <a:latin typeface="+mn-lt"/>
              </a:defRPr>
            </a:lvl1pPr>
          </a:lstStyle>
          <a:p>
            <a:pPr lvl="0"/>
            <a:r>
              <a:rPr lang="en-US"/>
              <a:t>Click to edit Master text styles</a:t>
            </a:r>
          </a:p>
        </p:txBody>
      </p:sp>
      <p:sp>
        <p:nvSpPr>
          <p:cNvPr id="4" name="Footer Placeholder 3">
            <a:extLst>
              <a:ext uri="{FF2B5EF4-FFF2-40B4-BE49-F238E27FC236}">
                <a16:creationId xmlns:a16="http://schemas.microsoft.com/office/drawing/2014/main" id="{413328ED-0583-4621-B5D1-697E1C3F445B}"/>
              </a:ext>
            </a:extLst>
          </p:cNvPr>
          <p:cNvSpPr>
            <a:spLocks noGrp="1"/>
          </p:cNvSpPr>
          <p:nvPr>
            <p:ph type="ftr" sz="quarter" idx="16"/>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5" name="TextBox 14">
            <a:extLst>
              <a:ext uri="{FF2B5EF4-FFF2-40B4-BE49-F238E27FC236}">
                <a16:creationId xmlns:a16="http://schemas.microsoft.com/office/drawing/2014/main" id="{184F0420-9A84-41FB-A6AE-B98197D77AF1}"/>
              </a:ext>
            </a:extLst>
          </p:cNvPr>
          <p:cNvSpPr txBox="1"/>
          <p:nvPr userDrawn="1">
            <p:custDataLst>
              <p:tags r:id="rId1"/>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10783280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Blue Midd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AD5E62-125B-401D-BACC-CA113F5CA98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37">
            <a:extLst>
              <a:ext uri="{FF2B5EF4-FFF2-40B4-BE49-F238E27FC236}">
                <a16:creationId xmlns:a16="http://schemas.microsoft.com/office/drawing/2014/main" id="{8045CCAE-BD2B-495D-9881-0F2682E7F5DC}"/>
              </a:ext>
            </a:extLst>
          </p:cNvPr>
          <p:cNvGrpSpPr/>
          <p:nvPr userDrawn="1"/>
        </p:nvGrpSpPr>
        <p:grpSpPr>
          <a:xfrm>
            <a:off x="11501102" y="171573"/>
            <a:ext cx="419436" cy="388087"/>
            <a:chOff x="5481638" y="2859088"/>
            <a:chExt cx="1231900" cy="1139825"/>
          </a:xfrm>
          <a:solidFill>
            <a:schemeClr val="bg1"/>
          </a:solidFill>
        </p:grpSpPr>
        <p:sp>
          <p:nvSpPr>
            <p:cNvPr id="9" name="Freeform 320">
              <a:extLst>
                <a:ext uri="{FF2B5EF4-FFF2-40B4-BE49-F238E27FC236}">
                  <a16:creationId xmlns:a16="http://schemas.microsoft.com/office/drawing/2014/main" id="{6A17AE04-922A-4540-99C5-F8D62C3B08E0}"/>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321">
              <a:extLst>
                <a:ext uri="{FF2B5EF4-FFF2-40B4-BE49-F238E27FC236}">
                  <a16:creationId xmlns:a16="http://schemas.microsoft.com/office/drawing/2014/main" id="{DF832F2C-D3A7-4DE5-96EA-08ADD488B23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 name="Date Placeholder 2">
            <a:extLst>
              <a:ext uri="{FF2B5EF4-FFF2-40B4-BE49-F238E27FC236}">
                <a16:creationId xmlns:a16="http://schemas.microsoft.com/office/drawing/2014/main" id="{793789B1-45FE-41D7-AB00-BF9FA7CBE232}"/>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6" name="Slide Number Placeholder 5">
            <a:extLst>
              <a:ext uri="{FF2B5EF4-FFF2-40B4-BE49-F238E27FC236}">
                <a16:creationId xmlns:a16="http://schemas.microsoft.com/office/drawing/2014/main" id="{A01F3CCC-A7A2-43F4-B41C-6E884F53F29B}"/>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11" name="Title Placeholder 4">
            <a:extLst>
              <a:ext uri="{FF2B5EF4-FFF2-40B4-BE49-F238E27FC236}">
                <a16:creationId xmlns:a16="http://schemas.microsoft.com/office/drawing/2014/main" id="{F7454237-AC24-4A89-B176-A4E48F6020D0}"/>
              </a:ext>
            </a:extLst>
          </p:cNvPr>
          <p:cNvSpPr>
            <a:spLocks noGrp="1"/>
          </p:cNvSpPr>
          <p:nvPr>
            <p:ph type="title"/>
          </p:nvPr>
        </p:nvSpPr>
        <p:spPr>
          <a:xfrm>
            <a:off x="550863" y="6907"/>
            <a:ext cx="10873877" cy="1127300"/>
          </a:xfrm>
          <a:prstGeom prst="rect">
            <a:avLst/>
          </a:prstGeom>
        </p:spPr>
        <p:txBody>
          <a:bodyPr vert="horz" lIns="0" tIns="180000" rIns="0" bIns="0" rtlCol="0" anchor="t" anchorCtr="0">
            <a:noAutofit/>
          </a:bodyPr>
          <a:lstStyle>
            <a:lvl1pPr>
              <a:defRPr>
                <a:solidFill>
                  <a:schemeClr val="bg1"/>
                </a:solidFill>
              </a:defRPr>
            </a:lvl1pPr>
          </a:lstStyle>
          <a:p>
            <a:r>
              <a:rPr lang="en-US"/>
              <a:t>Click to edit Master title style</a:t>
            </a:r>
            <a:endParaRPr lang="de-DE" dirty="0"/>
          </a:p>
        </p:txBody>
      </p:sp>
      <p:sp>
        <p:nvSpPr>
          <p:cNvPr id="12" name="Text Placeholder 9">
            <a:extLst>
              <a:ext uri="{FF2B5EF4-FFF2-40B4-BE49-F238E27FC236}">
                <a16:creationId xmlns:a16="http://schemas.microsoft.com/office/drawing/2014/main" id="{5F942043-0ED4-4362-8DCB-F241572195DD}"/>
              </a:ext>
            </a:extLst>
          </p:cNvPr>
          <p:cNvSpPr>
            <a:spLocks noGrp="1"/>
          </p:cNvSpPr>
          <p:nvPr>
            <p:ph type="body" sz="quarter" idx="15" hasCustomPrompt="1"/>
          </p:nvPr>
        </p:nvSpPr>
        <p:spPr>
          <a:xfrm>
            <a:off x="550200" y="1125538"/>
            <a:ext cx="11090938" cy="246221"/>
          </a:xfrm>
        </p:spPr>
        <p:txBody>
          <a:bodyPr lIns="0">
            <a:spAutoFit/>
          </a:bodyPr>
          <a:lstStyle>
            <a:lvl1pPr>
              <a:defRPr sz="1600" b="1">
                <a:solidFill>
                  <a:schemeClr val="bg1"/>
                </a:solidFill>
                <a:latin typeface="+mn-lt"/>
              </a:defRPr>
            </a:lvl1pPr>
          </a:lstStyle>
          <a:p>
            <a:pPr lvl="0"/>
            <a:r>
              <a:rPr lang="en-US"/>
              <a:t>Click to edit Master text styles</a:t>
            </a:r>
          </a:p>
        </p:txBody>
      </p:sp>
      <p:sp>
        <p:nvSpPr>
          <p:cNvPr id="4" name="Footer Placeholder 3">
            <a:extLst>
              <a:ext uri="{FF2B5EF4-FFF2-40B4-BE49-F238E27FC236}">
                <a16:creationId xmlns:a16="http://schemas.microsoft.com/office/drawing/2014/main" id="{9C8D7CF0-A226-4CF8-8904-8CECDB821FD9}"/>
              </a:ext>
            </a:extLst>
          </p:cNvPr>
          <p:cNvSpPr>
            <a:spLocks noGrp="1"/>
          </p:cNvSpPr>
          <p:nvPr>
            <p:ph type="ftr" sz="quarter" idx="16"/>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5" name="TextBox 14">
            <a:extLst>
              <a:ext uri="{FF2B5EF4-FFF2-40B4-BE49-F238E27FC236}">
                <a16:creationId xmlns:a16="http://schemas.microsoft.com/office/drawing/2014/main" id="{097CD63F-7FB7-4D83-875B-1A1A994E6530}"/>
              </a:ext>
            </a:extLst>
          </p:cNvPr>
          <p:cNvSpPr txBox="1"/>
          <p:nvPr userDrawn="1">
            <p:custDataLst>
              <p:tags r:id="rId1"/>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19524748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Placeholder">
    <p:bg>
      <p:bgPr>
        <a:solidFill>
          <a:schemeClr val="accent1">
            <a:lumMod val="50000"/>
          </a:schemeClr>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045761E-50D6-4293-8EDB-E88473C8BA1B}"/>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77" name="think-cell Slide" r:id="rId5" imgW="270" imgH="270" progId="TCLayout.ActiveDocument.1">
                  <p:embed/>
                </p:oleObj>
              </mc:Choice>
              <mc:Fallback>
                <p:oleObj name="think-cell Slide" r:id="rId5" imgW="270" imgH="270" progId="TCLayout.ActiveDocument.1">
                  <p:embed/>
                  <p:pic>
                    <p:nvPicPr>
                      <p:cNvPr id="8" name="Object 7" hidden="1">
                        <a:extLst>
                          <a:ext uri="{FF2B5EF4-FFF2-40B4-BE49-F238E27FC236}">
                            <a16:creationId xmlns:a16="http://schemas.microsoft.com/office/drawing/2014/main" id="{B045761E-50D6-4293-8EDB-E88473C8BA1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D0B9C8AF-EF94-4111-A09F-72BF456DE71C}"/>
              </a:ext>
            </a:extLst>
          </p:cNvPr>
          <p:cNvSpPr/>
          <p:nvPr userDrawn="1"/>
        </p:nvSpPr>
        <p:spPr>
          <a:xfrm>
            <a:off x="11158264" y="116632"/>
            <a:ext cx="914400" cy="914400"/>
          </a:xfrm>
          <a:prstGeom prst="rect">
            <a:avLst/>
          </a:prstGeom>
          <a:solidFill>
            <a:schemeClr val="accent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 name="Date Placeholder 1">
            <a:extLst>
              <a:ext uri="{FF2B5EF4-FFF2-40B4-BE49-F238E27FC236}">
                <a16:creationId xmlns:a16="http://schemas.microsoft.com/office/drawing/2014/main" id="{6BC50328-334E-4DD5-92D6-7E45855B6FB1}"/>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4" name="Slide Number Placeholder 3">
            <a:extLst>
              <a:ext uri="{FF2B5EF4-FFF2-40B4-BE49-F238E27FC236}">
                <a16:creationId xmlns:a16="http://schemas.microsoft.com/office/drawing/2014/main" id="{9534BEA4-6189-495F-A926-D1635AE0D39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grpSp>
        <p:nvGrpSpPr>
          <p:cNvPr id="5" name="Group 37">
            <a:extLst>
              <a:ext uri="{FF2B5EF4-FFF2-40B4-BE49-F238E27FC236}">
                <a16:creationId xmlns:a16="http://schemas.microsoft.com/office/drawing/2014/main" id="{B7767CFF-2DAD-4A31-8D02-CD298CEE18F4}"/>
              </a:ext>
            </a:extLst>
          </p:cNvPr>
          <p:cNvGrpSpPr/>
          <p:nvPr userDrawn="1"/>
        </p:nvGrpSpPr>
        <p:grpSpPr>
          <a:xfrm>
            <a:off x="11501102" y="171573"/>
            <a:ext cx="419436" cy="388087"/>
            <a:chOff x="5481638" y="2859088"/>
            <a:chExt cx="1231900" cy="1139825"/>
          </a:xfrm>
          <a:solidFill>
            <a:schemeClr val="bg1"/>
          </a:solidFill>
        </p:grpSpPr>
        <p:sp>
          <p:nvSpPr>
            <p:cNvPr id="6" name="Freeform 320">
              <a:extLst>
                <a:ext uri="{FF2B5EF4-FFF2-40B4-BE49-F238E27FC236}">
                  <a16:creationId xmlns:a16="http://schemas.microsoft.com/office/drawing/2014/main" id="{4ACA0DE8-6BA7-4156-BDD9-8E8AED925A03}"/>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321">
              <a:extLst>
                <a:ext uri="{FF2B5EF4-FFF2-40B4-BE49-F238E27FC236}">
                  <a16:creationId xmlns:a16="http://schemas.microsoft.com/office/drawing/2014/main" id="{AFC93326-E569-4CE7-9695-9243CFD924EE}"/>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 name="Picture Placeholder 10">
            <a:extLst>
              <a:ext uri="{FF2B5EF4-FFF2-40B4-BE49-F238E27FC236}">
                <a16:creationId xmlns:a16="http://schemas.microsoft.com/office/drawing/2014/main" id="{DC5E9883-F10A-4666-BD58-914462C027CE}"/>
              </a:ext>
            </a:extLst>
          </p:cNvPr>
          <p:cNvSpPr>
            <a:spLocks noGrp="1"/>
          </p:cNvSpPr>
          <p:nvPr>
            <p:ph type="pic" sz="quarter" idx="13"/>
          </p:nvPr>
        </p:nvSpPr>
        <p:spPr>
          <a:xfrm>
            <a:off x="-1" y="0"/>
            <a:ext cx="4079875" cy="6858000"/>
          </a:xfrm>
          <a:solidFill>
            <a:schemeClr val="bg1">
              <a:lumMod val="85000"/>
            </a:schemeClr>
          </a:solidFill>
        </p:spPr>
        <p:txBody>
          <a:bodyPr/>
          <a:lstStyle/>
          <a:p>
            <a:r>
              <a:rPr lang="en-US"/>
              <a:t>Click icon to add picture</a:t>
            </a:r>
          </a:p>
        </p:txBody>
      </p:sp>
      <p:sp>
        <p:nvSpPr>
          <p:cNvPr id="9" name="Footer Placeholder 8">
            <a:extLst>
              <a:ext uri="{FF2B5EF4-FFF2-40B4-BE49-F238E27FC236}">
                <a16:creationId xmlns:a16="http://schemas.microsoft.com/office/drawing/2014/main" id="{38221CCF-04DE-4AE9-AD73-91327424681F}"/>
              </a:ext>
            </a:extLst>
          </p:cNvPr>
          <p:cNvSpPr>
            <a:spLocks noGrp="1"/>
          </p:cNvSpPr>
          <p:nvPr>
            <p:ph type="ftr" sz="quarter" idx="14"/>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4" name="TextBox 13">
            <a:extLst>
              <a:ext uri="{FF2B5EF4-FFF2-40B4-BE49-F238E27FC236}">
                <a16:creationId xmlns:a16="http://schemas.microsoft.com/office/drawing/2014/main" id="{B969067E-D81B-4435-83DB-99F330397B53}"/>
              </a:ext>
            </a:extLst>
          </p:cNvPr>
          <p:cNvSpPr txBox="1"/>
          <p:nvPr userDrawn="1">
            <p:custDataLst>
              <p:tags r:id="rId3"/>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3509279334"/>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Picture Placeholder">
    <p:bg>
      <p:bgPr>
        <a:solidFill>
          <a:schemeClr val="accent1">
            <a:lumMod val="50000"/>
          </a:schemeClr>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045761E-50D6-4293-8EDB-E88473C8BA1B}"/>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1" name="think-cell Slide" r:id="rId5" imgW="270" imgH="270" progId="TCLayout.ActiveDocument.1">
                  <p:embed/>
                </p:oleObj>
              </mc:Choice>
              <mc:Fallback>
                <p:oleObj name="think-cell Slide" r:id="rId5" imgW="270" imgH="270" progId="TCLayout.ActiveDocument.1">
                  <p:embed/>
                  <p:pic>
                    <p:nvPicPr>
                      <p:cNvPr id="8" name="Object 7" hidden="1">
                        <a:extLst>
                          <a:ext uri="{FF2B5EF4-FFF2-40B4-BE49-F238E27FC236}">
                            <a16:creationId xmlns:a16="http://schemas.microsoft.com/office/drawing/2014/main" id="{B045761E-50D6-4293-8EDB-E88473C8BA1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D0B9C8AF-EF94-4111-A09F-72BF456DE71C}"/>
              </a:ext>
            </a:extLst>
          </p:cNvPr>
          <p:cNvSpPr/>
          <p:nvPr userDrawn="1"/>
        </p:nvSpPr>
        <p:spPr>
          <a:xfrm>
            <a:off x="11158264" y="116632"/>
            <a:ext cx="914400" cy="914400"/>
          </a:xfrm>
          <a:prstGeom prst="rect">
            <a:avLst/>
          </a:prstGeom>
          <a:solidFill>
            <a:schemeClr val="accent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 name="Date Placeholder 1">
            <a:extLst>
              <a:ext uri="{FF2B5EF4-FFF2-40B4-BE49-F238E27FC236}">
                <a16:creationId xmlns:a16="http://schemas.microsoft.com/office/drawing/2014/main" id="{6BC50328-334E-4DD5-92D6-7E45855B6FB1}"/>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4" name="Slide Number Placeholder 3">
            <a:extLst>
              <a:ext uri="{FF2B5EF4-FFF2-40B4-BE49-F238E27FC236}">
                <a16:creationId xmlns:a16="http://schemas.microsoft.com/office/drawing/2014/main" id="{9534BEA4-6189-495F-A926-D1635AE0D392}"/>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grpSp>
        <p:nvGrpSpPr>
          <p:cNvPr id="5" name="Group 37">
            <a:extLst>
              <a:ext uri="{FF2B5EF4-FFF2-40B4-BE49-F238E27FC236}">
                <a16:creationId xmlns:a16="http://schemas.microsoft.com/office/drawing/2014/main" id="{B7767CFF-2DAD-4A31-8D02-CD298CEE18F4}"/>
              </a:ext>
            </a:extLst>
          </p:cNvPr>
          <p:cNvGrpSpPr/>
          <p:nvPr userDrawn="1"/>
        </p:nvGrpSpPr>
        <p:grpSpPr>
          <a:xfrm>
            <a:off x="11501102" y="171573"/>
            <a:ext cx="419436" cy="388087"/>
            <a:chOff x="5481638" y="2859088"/>
            <a:chExt cx="1231900" cy="1139825"/>
          </a:xfrm>
          <a:solidFill>
            <a:schemeClr val="bg1"/>
          </a:solidFill>
        </p:grpSpPr>
        <p:sp>
          <p:nvSpPr>
            <p:cNvPr id="6" name="Freeform 320">
              <a:extLst>
                <a:ext uri="{FF2B5EF4-FFF2-40B4-BE49-F238E27FC236}">
                  <a16:creationId xmlns:a16="http://schemas.microsoft.com/office/drawing/2014/main" id="{4ACA0DE8-6BA7-4156-BDD9-8E8AED925A03}"/>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321">
              <a:extLst>
                <a:ext uri="{FF2B5EF4-FFF2-40B4-BE49-F238E27FC236}">
                  <a16:creationId xmlns:a16="http://schemas.microsoft.com/office/drawing/2014/main" id="{AFC93326-E569-4CE7-9695-9243CFD924EE}"/>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 name="Picture Placeholder 10">
            <a:extLst>
              <a:ext uri="{FF2B5EF4-FFF2-40B4-BE49-F238E27FC236}">
                <a16:creationId xmlns:a16="http://schemas.microsoft.com/office/drawing/2014/main" id="{DC5E9883-F10A-4666-BD58-914462C027CE}"/>
              </a:ext>
            </a:extLst>
          </p:cNvPr>
          <p:cNvSpPr>
            <a:spLocks noGrp="1"/>
          </p:cNvSpPr>
          <p:nvPr>
            <p:ph type="pic" sz="quarter" idx="13"/>
          </p:nvPr>
        </p:nvSpPr>
        <p:spPr>
          <a:xfrm>
            <a:off x="0" y="0"/>
            <a:ext cx="6096000" cy="6858000"/>
          </a:xfrm>
          <a:solidFill>
            <a:schemeClr val="bg1">
              <a:lumMod val="85000"/>
            </a:schemeClr>
          </a:solidFill>
        </p:spPr>
        <p:txBody>
          <a:bodyPr/>
          <a:lstStyle/>
          <a:p>
            <a:r>
              <a:rPr lang="en-US"/>
              <a:t>Click icon to add picture</a:t>
            </a:r>
          </a:p>
        </p:txBody>
      </p:sp>
      <p:sp>
        <p:nvSpPr>
          <p:cNvPr id="9" name="Footer Placeholder 8">
            <a:extLst>
              <a:ext uri="{FF2B5EF4-FFF2-40B4-BE49-F238E27FC236}">
                <a16:creationId xmlns:a16="http://schemas.microsoft.com/office/drawing/2014/main" id="{80182969-CA8A-4D88-A8D5-7F68947BCFBA}"/>
              </a:ext>
            </a:extLst>
          </p:cNvPr>
          <p:cNvSpPr>
            <a:spLocks noGrp="1"/>
          </p:cNvSpPr>
          <p:nvPr>
            <p:ph type="ftr" sz="quarter" idx="14"/>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4" name="TextBox 13">
            <a:extLst>
              <a:ext uri="{FF2B5EF4-FFF2-40B4-BE49-F238E27FC236}">
                <a16:creationId xmlns:a16="http://schemas.microsoft.com/office/drawing/2014/main" id="{B5EBF7F2-908A-4FAB-AB39-090F9C3C3D50}"/>
              </a:ext>
            </a:extLst>
          </p:cNvPr>
          <p:cNvSpPr txBox="1"/>
          <p:nvPr userDrawn="1">
            <p:custDataLst>
              <p:tags r:id="rId3"/>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1108221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Agenda">
    <p:bg>
      <p:bgPr>
        <a:solidFill>
          <a:schemeClr val="tx2"/>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8FC18F-59EA-432C-8CD2-144CB7C73B3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872" b="16279"/>
          <a:stretch/>
        </p:blipFill>
        <p:spPr>
          <a:xfrm flipV="1">
            <a:off x="4680520" y="-1"/>
            <a:ext cx="7511480" cy="6156910"/>
          </a:xfrm>
          <a:prstGeom prst="rect">
            <a:avLst/>
          </a:prstGeom>
        </p:spPr>
      </p:pic>
      <p:grpSp>
        <p:nvGrpSpPr>
          <p:cNvPr id="8" name="Group 37">
            <a:extLst>
              <a:ext uri="{FF2B5EF4-FFF2-40B4-BE49-F238E27FC236}">
                <a16:creationId xmlns:a16="http://schemas.microsoft.com/office/drawing/2014/main" id="{8045CCAE-BD2B-495D-9881-0F2682E7F5DC}"/>
              </a:ext>
            </a:extLst>
          </p:cNvPr>
          <p:cNvGrpSpPr/>
          <p:nvPr userDrawn="1"/>
        </p:nvGrpSpPr>
        <p:grpSpPr>
          <a:xfrm>
            <a:off x="11501102" y="171573"/>
            <a:ext cx="419436" cy="388087"/>
            <a:chOff x="5481638" y="2859088"/>
            <a:chExt cx="1231900" cy="1139825"/>
          </a:xfrm>
          <a:solidFill>
            <a:schemeClr val="bg1"/>
          </a:solidFill>
        </p:grpSpPr>
        <p:sp>
          <p:nvSpPr>
            <p:cNvPr id="9" name="Freeform 320">
              <a:extLst>
                <a:ext uri="{FF2B5EF4-FFF2-40B4-BE49-F238E27FC236}">
                  <a16:creationId xmlns:a16="http://schemas.microsoft.com/office/drawing/2014/main" id="{6A17AE04-922A-4540-99C5-F8D62C3B08E0}"/>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321">
              <a:extLst>
                <a:ext uri="{FF2B5EF4-FFF2-40B4-BE49-F238E27FC236}">
                  <a16:creationId xmlns:a16="http://schemas.microsoft.com/office/drawing/2014/main" id="{DF832F2C-D3A7-4DE5-96EA-08ADD488B23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 name="Date Placeholder 2">
            <a:extLst>
              <a:ext uri="{FF2B5EF4-FFF2-40B4-BE49-F238E27FC236}">
                <a16:creationId xmlns:a16="http://schemas.microsoft.com/office/drawing/2014/main" id="{793789B1-45FE-41D7-AB00-BF9FA7CBE232}"/>
              </a:ext>
            </a:extLst>
          </p:cNvPr>
          <p:cNvSpPr>
            <a:spLocks noGrp="1"/>
          </p:cNvSpPr>
          <p:nvPr userDrawn="1">
            <p:ph type="dt" sz="half" idx="10"/>
          </p:nvPr>
        </p:nvSpPr>
        <p:spPr/>
        <p:txBody>
          <a:bodyPr/>
          <a:lstStyle>
            <a:lvl1pPr>
              <a:defRPr>
                <a:solidFill>
                  <a:schemeClr val="bg1"/>
                </a:solidFill>
              </a:defRPr>
            </a:lvl1pPr>
          </a:lstStyle>
          <a:p>
            <a:pPr algn="r">
              <a:spcBef>
                <a:spcPts val="1000"/>
              </a:spcBef>
              <a:buFont typeface="Arial" panose="020B0604020202020204" pitchFamily="34" charset="0"/>
              <a:buNone/>
            </a:pPr>
            <a:r>
              <a:rPr lang="en-US"/>
              <a:t>© Capgemini Invent 2019. All rights reserved.</a:t>
            </a:r>
            <a:endParaRPr lang="en-US" dirty="0"/>
          </a:p>
        </p:txBody>
      </p:sp>
      <p:sp>
        <p:nvSpPr>
          <p:cNvPr id="6" name="Slide Number Placeholder 5">
            <a:extLst>
              <a:ext uri="{FF2B5EF4-FFF2-40B4-BE49-F238E27FC236}">
                <a16:creationId xmlns:a16="http://schemas.microsoft.com/office/drawing/2014/main" id="{A01F3CCC-A7A2-43F4-B41C-6E884F53F29B}"/>
              </a:ext>
            </a:extLst>
          </p:cNvPr>
          <p:cNvSpPr>
            <a:spLocks noGrp="1"/>
          </p:cNvSpPr>
          <p:nvPr userDrawn="1">
            <p:ph type="sldNum" sz="quarter" idx="12"/>
          </p:nvPr>
        </p:nvSpPr>
        <p:spPr/>
        <p:txBody>
          <a:bodyPr/>
          <a:lstStyle>
            <a:lvl1pPr>
              <a:defRPr>
                <a:solidFill>
                  <a:schemeClr val="bg1"/>
                </a:solidFill>
              </a:defRPr>
            </a:lvl1pPr>
          </a:lstStyle>
          <a:p>
            <a:pPr algn="r"/>
            <a:fld id="{5D9A5160-6218-4E5A-B9E6-B93E3DAE377C}" type="slidenum">
              <a:rPr lang="en-US" smtClean="0"/>
              <a:pPr algn="r"/>
              <a:t>‹N°›</a:t>
            </a:fld>
            <a:endParaRPr lang="en-US" dirty="0"/>
          </a:p>
        </p:txBody>
      </p:sp>
      <p:sp>
        <p:nvSpPr>
          <p:cNvPr id="11" name="Title Placeholder 4">
            <a:extLst>
              <a:ext uri="{FF2B5EF4-FFF2-40B4-BE49-F238E27FC236}">
                <a16:creationId xmlns:a16="http://schemas.microsoft.com/office/drawing/2014/main" id="{8CCCBC14-D599-4EA7-9BC4-E710373F2D23}"/>
              </a:ext>
            </a:extLst>
          </p:cNvPr>
          <p:cNvSpPr>
            <a:spLocks noGrp="1"/>
          </p:cNvSpPr>
          <p:nvPr userDrawn="1">
            <p:ph type="title" hasCustomPrompt="1"/>
          </p:nvPr>
        </p:nvSpPr>
        <p:spPr>
          <a:xfrm>
            <a:off x="1079321" y="6907"/>
            <a:ext cx="8640763" cy="1125538"/>
          </a:xfrm>
          <a:prstGeom prst="rect">
            <a:avLst/>
          </a:prstGeom>
        </p:spPr>
        <p:txBody>
          <a:bodyPr vert="horz" lIns="0" tIns="180000" rIns="0" bIns="0" rtlCol="0" anchor="t" anchorCtr="0">
            <a:noAutofit/>
          </a:bodyPr>
          <a:lstStyle>
            <a:lvl1pPr>
              <a:defRPr>
                <a:solidFill>
                  <a:schemeClr val="accent2"/>
                </a:solidFill>
              </a:defRPr>
            </a:lvl1pPr>
          </a:lstStyle>
          <a:p>
            <a:r>
              <a:rPr lang="en-US" dirty="0"/>
              <a:t>Agenda</a:t>
            </a:r>
            <a:endParaRPr lang="de-DE" dirty="0"/>
          </a:p>
        </p:txBody>
      </p:sp>
      <p:sp>
        <p:nvSpPr>
          <p:cNvPr id="4" name="Footer Placeholder 3">
            <a:extLst>
              <a:ext uri="{FF2B5EF4-FFF2-40B4-BE49-F238E27FC236}">
                <a16:creationId xmlns:a16="http://schemas.microsoft.com/office/drawing/2014/main" id="{413328ED-0583-4621-B5D1-697E1C3F445B}"/>
              </a:ext>
            </a:extLst>
          </p:cNvPr>
          <p:cNvSpPr>
            <a:spLocks noGrp="1"/>
          </p:cNvSpPr>
          <p:nvPr userDrawn="1">
            <p:ph type="ftr" sz="quarter" idx="16"/>
          </p:nvPr>
        </p:nvSpPr>
        <p:spPr/>
        <p:txBody>
          <a:bodyPr/>
          <a:lstStyle>
            <a:lvl1pPr>
              <a:defRPr>
                <a:solidFill>
                  <a:schemeClr val="bg1"/>
                </a:solidFill>
              </a:defRPr>
            </a:lvl1pPr>
          </a:lstStyle>
          <a:p>
            <a:pPr>
              <a:spcBef>
                <a:spcPts val="1000"/>
              </a:spcBef>
              <a:buFont typeface="Arial" panose="020B0604020202020204" pitchFamily="34" charset="0"/>
              <a:buNone/>
            </a:pPr>
            <a:r>
              <a:rPr lang="en-US"/>
              <a:t>Presentation Title | Author | Date</a:t>
            </a:r>
            <a:endParaRPr lang="en-US" dirty="0"/>
          </a:p>
        </p:txBody>
      </p:sp>
      <p:sp>
        <p:nvSpPr>
          <p:cNvPr id="56" name="Text Placeholder 55">
            <a:extLst>
              <a:ext uri="{FF2B5EF4-FFF2-40B4-BE49-F238E27FC236}">
                <a16:creationId xmlns:a16="http://schemas.microsoft.com/office/drawing/2014/main" id="{136AFF48-B0E1-4D8E-8E33-EAF6E0EDD0F5}"/>
              </a:ext>
            </a:extLst>
          </p:cNvPr>
          <p:cNvSpPr>
            <a:spLocks noGrp="1"/>
          </p:cNvSpPr>
          <p:nvPr>
            <p:ph type="body" sz="quarter" idx="18" hasCustomPrompt="1"/>
          </p:nvPr>
        </p:nvSpPr>
        <p:spPr>
          <a:xfrm>
            <a:off x="1794570" y="1628775"/>
            <a:ext cx="5813598" cy="369332"/>
          </a:xfrm>
        </p:spPr>
        <p:txBody>
          <a:bodyPr rIns="0">
            <a:noAutofit/>
          </a:bodyPr>
          <a:lstStyle>
            <a:lvl1pPr>
              <a:spcBef>
                <a:spcPts val="0"/>
              </a:spcBef>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r>
              <a:rPr lang="en-US" sz="2400" dirty="0">
                <a:solidFill>
                  <a:schemeClr val="bg1"/>
                </a:solidFill>
              </a:rPr>
              <a:t>Click to add text</a:t>
            </a:r>
          </a:p>
        </p:txBody>
      </p:sp>
      <p:sp>
        <p:nvSpPr>
          <p:cNvPr id="58" name="Text Placeholder 55">
            <a:extLst>
              <a:ext uri="{FF2B5EF4-FFF2-40B4-BE49-F238E27FC236}">
                <a16:creationId xmlns:a16="http://schemas.microsoft.com/office/drawing/2014/main" id="{C06E66A4-86D9-4FE8-AD70-85171FFE7F00}"/>
              </a:ext>
            </a:extLst>
          </p:cNvPr>
          <p:cNvSpPr>
            <a:spLocks noGrp="1"/>
          </p:cNvSpPr>
          <p:nvPr>
            <p:ph type="body" sz="quarter" idx="19" hasCustomPrompt="1"/>
          </p:nvPr>
        </p:nvSpPr>
        <p:spPr>
          <a:xfrm>
            <a:off x="1794570" y="2220534"/>
            <a:ext cx="5813598" cy="369332"/>
          </a:xfrm>
        </p:spPr>
        <p:txBody>
          <a:bodyPr rIns="0">
            <a:noAutofit/>
          </a:bodyPr>
          <a:lstStyle>
            <a:lvl1pPr>
              <a:spcBef>
                <a:spcPts val="0"/>
              </a:spcBef>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r>
              <a:rPr lang="en-US" sz="2400" dirty="0">
                <a:solidFill>
                  <a:schemeClr val="bg1"/>
                </a:solidFill>
              </a:rPr>
              <a:t>Click to add text</a:t>
            </a:r>
          </a:p>
        </p:txBody>
      </p:sp>
      <p:sp>
        <p:nvSpPr>
          <p:cNvPr id="60" name="Text Placeholder 55">
            <a:extLst>
              <a:ext uri="{FF2B5EF4-FFF2-40B4-BE49-F238E27FC236}">
                <a16:creationId xmlns:a16="http://schemas.microsoft.com/office/drawing/2014/main" id="{B7CCAE53-825A-4E19-8C0C-2BC9B8C8034D}"/>
              </a:ext>
            </a:extLst>
          </p:cNvPr>
          <p:cNvSpPr>
            <a:spLocks noGrp="1"/>
          </p:cNvSpPr>
          <p:nvPr>
            <p:ph type="body" sz="quarter" idx="20" hasCustomPrompt="1"/>
          </p:nvPr>
        </p:nvSpPr>
        <p:spPr>
          <a:xfrm>
            <a:off x="1794570" y="2812293"/>
            <a:ext cx="5813598" cy="369332"/>
          </a:xfrm>
        </p:spPr>
        <p:txBody>
          <a:bodyPr rIns="0">
            <a:noAutofit/>
          </a:bodyPr>
          <a:lstStyle>
            <a:lvl1pPr>
              <a:spcBef>
                <a:spcPts val="0"/>
              </a:spcBef>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r>
              <a:rPr lang="en-US" sz="2400" dirty="0">
                <a:solidFill>
                  <a:schemeClr val="bg1"/>
                </a:solidFill>
              </a:rPr>
              <a:t>Click to add text</a:t>
            </a:r>
          </a:p>
        </p:txBody>
      </p:sp>
      <p:sp>
        <p:nvSpPr>
          <p:cNvPr id="63" name="Text Placeholder 62">
            <a:extLst>
              <a:ext uri="{FF2B5EF4-FFF2-40B4-BE49-F238E27FC236}">
                <a16:creationId xmlns:a16="http://schemas.microsoft.com/office/drawing/2014/main" id="{A0F52253-AFEE-472D-BC0A-BC73D48F904A}"/>
              </a:ext>
            </a:extLst>
          </p:cNvPr>
          <p:cNvSpPr>
            <a:spLocks noGrp="1"/>
          </p:cNvSpPr>
          <p:nvPr>
            <p:ph type="body" sz="quarter" idx="21" hasCustomPrompt="1"/>
          </p:nvPr>
        </p:nvSpPr>
        <p:spPr>
          <a:xfrm>
            <a:off x="1070834" y="2222280"/>
            <a:ext cx="344646" cy="369332"/>
          </a:xfrm>
          <a:noFill/>
        </p:spPr>
        <p:txBody>
          <a:bodyPr wrap="none" lIns="0" tIns="0" rIns="0" bIns="0" rtlCol="0">
            <a:spAutoFit/>
          </a:bodyPr>
          <a:lstStyle>
            <a:lvl1pPr algn="r">
              <a:spcBef>
                <a:spcPts val="0"/>
              </a:spcBef>
              <a:defRPr lang="en-US" sz="2400" b="1" dirty="0">
                <a:solidFill>
                  <a:schemeClr val="accent2"/>
                </a:solidFill>
              </a:defRPr>
            </a:lvl1pPr>
          </a:lstStyle>
          <a:p>
            <a:pPr lvl="0" algn="r"/>
            <a:r>
              <a:rPr lang="en-US" dirty="0"/>
              <a:t>0x</a:t>
            </a:r>
          </a:p>
        </p:txBody>
      </p:sp>
      <p:sp>
        <p:nvSpPr>
          <p:cNvPr id="64" name="Text Placeholder 62">
            <a:extLst>
              <a:ext uri="{FF2B5EF4-FFF2-40B4-BE49-F238E27FC236}">
                <a16:creationId xmlns:a16="http://schemas.microsoft.com/office/drawing/2014/main" id="{1D9D333E-7F41-4FCE-ADE1-09501E870B4F}"/>
              </a:ext>
            </a:extLst>
          </p:cNvPr>
          <p:cNvSpPr>
            <a:spLocks noGrp="1"/>
          </p:cNvSpPr>
          <p:nvPr>
            <p:ph type="body" sz="quarter" idx="22" hasCustomPrompt="1"/>
          </p:nvPr>
        </p:nvSpPr>
        <p:spPr>
          <a:xfrm>
            <a:off x="1070834" y="2813603"/>
            <a:ext cx="344646" cy="369332"/>
          </a:xfrm>
          <a:noFill/>
        </p:spPr>
        <p:txBody>
          <a:bodyPr wrap="none" lIns="0" tIns="0" rIns="0" bIns="0" rtlCol="0">
            <a:spAutoFit/>
          </a:bodyPr>
          <a:lstStyle>
            <a:lvl1pPr algn="r">
              <a:spcBef>
                <a:spcPts val="0"/>
              </a:spcBef>
              <a:defRPr lang="en-US" sz="2400" b="1" dirty="0">
                <a:solidFill>
                  <a:schemeClr val="accent2"/>
                </a:solidFill>
              </a:defRPr>
            </a:lvl1pPr>
          </a:lstStyle>
          <a:p>
            <a:pPr lvl="0" algn="r"/>
            <a:r>
              <a:rPr lang="en-US" dirty="0"/>
              <a:t>0x</a:t>
            </a:r>
          </a:p>
        </p:txBody>
      </p:sp>
      <p:sp>
        <p:nvSpPr>
          <p:cNvPr id="65" name="Text Placeholder 62">
            <a:extLst>
              <a:ext uri="{FF2B5EF4-FFF2-40B4-BE49-F238E27FC236}">
                <a16:creationId xmlns:a16="http://schemas.microsoft.com/office/drawing/2014/main" id="{05E1276B-F175-4903-A637-3A30CC121BCE}"/>
              </a:ext>
            </a:extLst>
          </p:cNvPr>
          <p:cNvSpPr>
            <a:spLocks noGrp="1"/>
          </p:cNvSpPr>
          <p:nvPr>
            <p:ph type="body" sz="quarter" idx="23" hasCustomPrompt="1"/>
          </p:nvPr>
        </p:nvSpPr>
        <p:spPr>
          <a:xfrm>
            <a:off x="1070834" y="1630957"/>
            <a:ext cx="344646" cy="369332"/>
          </a:xfrm>
          <a:noFill/>
        </p:spPr>
        <p:txBody>
          <a:bodyPr wrap="none" lIns="0" tIns="0" rIns="0" bIns="0" rtlCol="0">
            <a:spAutoFit/>
          </a:bodyPr>
          <a:lstStyle>
            <a:lvl1pPr algn="r">
              <a:spcBef>
                <a:spcPts val="0"/>
              </a:spcBef>
              <a:defRPr lang="en-US" sz="2400" b="1" dirty="0">
                <a:solidFill>
                  <a:schemeClr val="accent2"/>
                </a:solidFill>
              </a:defRPr>
            </a:lvl1pPr>
          </a:lstStyle>
          <a:p>
            <a:pPr lvl="0" algn="r"/>
            <a:r>
              <a:rPr lang="en-US" dirty="0"/>
              <a:t>0x</a:t>
            </a:r>
          </a:p>
        </p:txBody>
      </p:sp>
      <p:sp>
        <p:nvSpPr>
          <p:cNvPr id="19" name="Text Placeholder 55">
            <a:extLst>
              <a:ext uri="{FF2B5EF4-FFF2-40B4-BE49-F238E27FC236}">
                <a16:creationId xmlns:a16="http://schemas.microsoft.com/office/drawing/2014/main" id="{9EFAA7B7-C698-494B-9440-1CB0BA81C830}"/>
              </a:ext>
            </a:extLst>
          </p:cNvPr>
          <p:cNvSpPr>
            <a:spLocks noGrp="1"/>
          </p:cNvSpPr>
          <p:nvPr>
            <p:ph type="body" sz="quarter" idx="24" hasCustomPrompt="1"/>
          </p:nvPr>
        </p:nvSpPr>
        <p:spPr>
          <a:xfrm>
            <a:off x="1794570" y="3404052"/>
            <a:ext cx="5813598" cy="369332"/>
          </a:xfrm>
        </p:spPr>
        <p:txBody>
          <a:bodyPr rIns="0">
            <a:noAutofit/>
          </a:bodyPr>
          <a:lstStyle>
            <a:lvl1pPr>
              <a:spcBef>
                <a:spcPts val="0"/>
              </a:spcBef>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r>
              <a:rPr lang="en-US" sz="2400" dirty="0">
                <a:solidFill>
                  <a:schemeClr val="bg1"/>
                </a:solidFill>
              </a:rPr>
              <a:t>Click to add text</a:t>
            </a:r>
          </a:p>
        </p:txBody>
      </p:sp>
      <p:sp>
        <p:nvSpPr>
          <p:cNvPr id="20" name="Text Placeholder 55">
            <a:extLst>
              <a:ext uri="{FF2B5EF4-FFF2-40B4-BE49-F238E27FC236}">
                <a16:creationId xmlns:a16="http://schemas.microsoft.com/office/drawing/2014/main" id="{987A1DF8-AB03-432A-AEB1-6D7F7715ACE6}"/>
              </a:ext>
            </a:extLst>
          </p:cNvPr>
          <p:cNvSpPr>
            <a:spLocks noGrp="1"/>
          </p:cNvSpPr>
          <p:nvPr>
            <p:ph type="body" sz="quarter" idx="25" hasCustomPrompt="1"/>
          </p:nvPr>
        </p:nvSpPr>
        <p:spPr>
          <a:xfrm>
            <a:off x="1794570" y="3995811"/>
            <a:ext cx="5813598" cy="369332"/>
          </a:xfrm>
        </p:spPr>
        <p:txBody>
          <a:bodyPr rIns="0">
            <a:noAutofit/>
          </a:bodyPr>
          <a:lstStyle>
            <a:lvl1pPr>
              <a:spcBef>
                <a:spcPts val="0"/>
              </a:spcBef>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r>
              <a:rPr lang="en-US" sz="2400" dirty="0">
                <a:solidFill>
                  <a:schemeClr val="bg1"/>
                </a:solidFill>
              </a:rPr>
              <a:t>Click to add text</a:t>
            </a:r>
          </a:p>
        </p:txBody>
      </p:sp>
      <p:sp>
        <p:nvSpPr>
          <p:cNvPr id="21" name="Text Placeholder 55">
            <a:extLst>
              <a:ext uri="{FF2B5EF4-FFF2-40B4-BE49-F238E27FC236}">
                <a16:creationId xmlns:a16="http://schemas.microsoft.com/office/drawing/2014/main" id="{AEE20EA4-19E7-4D68-AA81-5598226735E6}"/>
              </a:ext>
            </a:extLst>
          </p:cNvPr>
          <p:cNvSpPr>
            <a:spLocks noGrp="1"/>
          </p:cNvSpPr>
          <p:nvPr>
            <p:ph type="body" sz="quarter" idx="26" hasCustomPrompt="1"/>
          </p:nvPr>
        </p:nvSpPr>
        <p:spPr>
          <a:xfrm>
            <a:off x="1794570" y="4587570"/>
            <a:ext cx="5813598" cy="369332"/>
          </a:xfrm>
        </p:spPr>
        <p:txBody>
          <a:bodyPr rIns="0">
            <a:noAutofit/>
          </a:bodyPr>
          <a:lstStyle>
            <a:lvl1pPr>
              <a:spcBef>
                <a:spcPts val="0"/>
              </a:spcBef>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r>
              <a:rPr lang="en-US" sz="2400" dirty="0">
                <a:solidFill>
                  <a:schemeClr val="bg1"/>
                </a:solidFill>
              </a:rPr>
              <a:t>Click to add text</a:t>
            </a:r>
          </a:p>
        </p:txBody>
      </p:sp>
      <p:sp>
        <p:nvSpPr>
          <p:cNvPr id="22" name="Text Placeholder 62">
            <a:extLst>
              <a:ext uri="{FF2B5EF4-FFF2-40B4-BE49-F238E27FC236}">
                <a16:creationId xmlns:a16="http://schemas.microsoft.com/office/drawing/2014/main" id="{41F0A8F8-471E-49F3-911D-6FAEB0258AF2}"/>
              </a:ext>
            </a:extLst>
          </p:cNvPr>
          <p:cNvSpPr>
            <a:spLocks noGrp="1"/>
          </p:cNvSpPr>
          <p:nvPr>
            <p:ph type="body" sz="quarter" idx="27" hasCustomPrompt="1"/>
          </p:nvPr>
        </p:nvSpPr>
        <p:spPr>
          <a:xfrm>
            <a:off x="1070834" y="3996249"/>
            <a:ext cx="344646" cy="369332"/>
          </a:xfrm>
          <a:noFill/>
        </p:spPr>
        <p:txBody>
          <a:bodyPr wrap="none" lIns="0" tIns="0" rIns="0" bIns="0" rtlCol="0">
            <a:spAutoFit/>
          </a:bodyPr>
          <a:lstStyle>
            <a:lvl1pPr algn="r">
              <a:spcBef>
                <a:spcPts val="0"/>
              </a:spcBef>
              <a:defRPr lang="en-US" sz="2400" b="1" dirty="0">
                <a:solidFill>
                  <a:schemeClr val="accent2"/>
                </a:solidFill>
              </a:defRPr>
            </a:lvl1pPr>
          </a:lstStyle>
          <a:p>
            <a:pPr lvl="0" algn="r"/>
            <a:r>
              <a:rPr lang="en-US" dirty="0"/>
              <a:t>0x</a:t>
            </a:r>
          </a:p>
        </p:txBody>
      </p:sp>
      <p:sp>
        <p:nvSpPr>
          <p:cNvPr id="23" name="Text Placeholder 62">
            <a:extLst>
              <a:ext uri="{FF2B5EF4-FFF2-40B4-BE49-F238E27FC236}">
                <a16:creationId xmlns:a16="http://schemas.microsoft.com/office/drawing/2014/main" id="{D0905E7B-7400-4BF3-9B95-A963460DD036}"/>
              </a:ext>
            </a:extLst>
          </p:cNvPr>
          <p:cNvSpPr>
            <a:spLocks noGrp="1"/>
          </p:cNvSpPr>
          <p:nvPr>
            <p:ph type="body" sz="quarter" idx="28" hasCustomPrompt="1"/>
          </p:nvPr>
        </p:nvSpPr>
        <p:spPr>
          <a:xfrm>
            <a:off x="1070834" y="4587570"/>
            <a:ext cx="344646" cy="369332"/>
          </a:xfrm>
          <a:noFill/>
        </p:spPr>
        <p:txBody>
          <a:bodyPr wrap="none" lIns="0" tIns="0" rIns="0" bIns="0" rtlCol="0">
            <a:spAutoFit/>
          </a:bodyPr>
          <a:lstStyle>
            <a:lvl1pPr algn="r">
              <a:spcBef>
                <a:spcPts val="0"/>
              </a:spcBef>
              <a:defRPr lang="en-US" sz="2400" b="1" dirty="0">
                <a:solidFill>
                  <a:schemeClr val="accent2"/>
                </a:solidFill>
              </a:defRPr>
            </a:lvl1pPr>
          </a:lstStyle>
          <a:p>
            <a:pPr lvl="0" algn="r"/>
            <a:r>
              <a:rPr lang="en-US" dirty="0"/>
              <a:t>0x</a:t>
            </a:r>
          </a:p>
        </p:txBody>
      </p:sp>
      <p:sp>
        <p:nvSpPr>
          <p:cNvPr id="24" name="Text Placeholder 62">
            <a:extLst>
              <a:ext uri="{FF2B5EF4-FFF2-40B4-BE49-F238E27FC236}">
                <a16:creationId xmlns:a16="http://schemas.microsoft.com/office/drawing/2014/main" id="{C0A8F8CF-ADFB-4A12-B7A0-50ACC5C29F6C}"/>
              </a:ext>
            </a:extLst>
          </p:cNvPr>
          <p:cNvSpPr>
            <a:spLocks noGrp="1"/>
          </p:cNvSpPr>
          <p:nvPr>
            <p:ph type="body" sz="quarter" idx="29" hasCustomPrompt="1"/>
          </p:nvPr>
        </p:nvSpPr>
        <p:spPr>
          <a:xfrm>
            <a:off x="1070834" y="3404926"/>
            <a:ext cx="344646" cy="369332"/>
          </a:xfrm>
          <a:noFill/>
        </p:spPr>
        <p:txBody>
          <a:bodyPr wrap="none" lIns="0" tIns="0" rIns="0" bIns="0" rtlCol="0">
            <a:spAutoFit/>
          </a:bodyPr>
          <a:lstStyle>
            <a:lvl1pPr algn="r">
              <a:spcBef>
                <a:spcPts val="0"/>
              </a:spcBef>
              <a:defRPr lang="en-US" sz="2400" b="1" dirty="0">
                <a:solidFill>
                  <a:schemeClr val="accent2"/>
                </a:solidFill>
              </a:defRPr>
            </a:lvl1pPr>
          </a:lstStyle>
          <a:p>
            <a:pPr lvl="0" algn="r"/>
            <a:r>
              <a:rPr lang="en-US" dirty="0"/>
              <a:t>0x</a:t>
            </a:r>
          </a:p>
        </p:txBody>
      </p:sp>
      <p:sp>
        <p:nvSpPr>
          <p:cNvPr id="27" name="TextBox 26">
            <a:extLst>
              <a:ext uri="{FF2B5EF4-FFF2-40B4-BE49-F238E27FC236}">
                <a16:creationId xmlns:a16="http://schemas.microsoft.com/office/drawing/2014/main" id="{EBA4056B-302A-4B83-A725-C55F428AE02C}"/>
              </a:ext>
            </a:extLst>
          </p:cNvPr>
          <p:cNvSpPr txBox="1"/>
          <p:nvPr userDrawn="1">
            <p:custDataLst>
              <p:tags r:id="rId1"/>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17458713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Picture Placeholder">
    <p:bg>
      <p:bgPr>
        <a:solidFill>
          <a:schemeClr val="accent1">
            <a:lumMod val="50000"/>
          </a:schemeClr>
        </a:solid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2F11A919-242D-4C5C-8399-9AE904ABC5E3}"/>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25" name="think-cell Slide" r:id="rId5" imgW="270" imgH="270" progId="TCLayout.ActiveDocument.1">
                  <p:embed/>
                </p:oleObj>
              </mc:Choice>
              <mc:Fallback>
                <p:oleObj name="think-cell Slide" r:id="rId5" imgW="270" imgH="270" progId="TCLayout.ActiveDocument.1">
                  <p:embed/>
                  <p:pic>
                    <p:nvPicPr>
                      <p:cNvPr id="11" name="Object 10" hidden="1">
                        <a:extLst>
                          <a:ext uri="{FF2B5EF4-FFF2-40B4-BE49-F238E27FC236}">
                            <a16:creationId xmlns:a16="http://schemas.microsoft.com/office/drawing/2014/main" id="{2F11A919-242D-4C5C-8399-9AE904ABC5E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63438DE2-1E81-4FA2-8296-CD9C20A71468}"/>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4" name="Slide Number Placeholder 3">
            <a:extLst>
              <a:ext uri="{FF2B5EF4-FFF2-40B4-BE49-F238E27FC236}">
                <a16:creationId xmlns:a16="http://schemas.microsoft.com/office/drawing/2014/main" id="{15B86A9B-F838-4FC5-95C4-FB4CF820591E}"/>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5" name="Picture Placeholder 10">
            <a:extLst>
              <a:ext uri="{FF2B5EF4-FFF2-40B4-BE49-F238E27FC236}">
                <a16:creationId xmlns:a16="http://schemas.microsoft.com/office/drawing/2014/main" id="{0F29EA3B-52B9-4A1F-AE7F-E09A25577C3D}"/>
              </a:ext>
            </a:extLst>
          </p:cNvPr>
          <p:cNvSpPr>
            <a:spLocks noGrp="1"/>
          </p:cNvSpPr>
          <p:nvPr>
            <p:ph type="pic" sz="quarter" idx="13"/>
          </p:nvPr>
        </p:nvSpPr>
        <p:spPr>
          <a:xfrm>
            <a:off x="0" y="0"/>
            <a:ext cx="8112125" cy="6858000"/>
          </a:xfrm>
          <a:solidFill>
            <a:schemeClr val="bg1">
              <a:lumMod val="85000"/>
            </a:schemeClr>
          </a:solidFill>
        </p:spPr>
        <p:txBody>
          <a:bodyPr/>
          <a:lstStyle/>
          <a:p>
            <a:r>
              <a:rPr lang="en-US"/>
              <a:t>Click icon to add picture</a:t>
            </a:r>
          </a:p>
        </p:txBody>
      </p:sp>
      <p:sp>
        <p:nvSpPr>
          <p:cNvPr id="3" name="Footer Placeholder 2">
            <a:extLst>
              <a:ext uri="{FF2B5EF4-FFF2-40B4-BE49-F238E27FC236}">
                <a16:creationId xmlns:a16="http://schemas.microsoft.com/office/drawing/2014/main" id="{20B3F9C5-49A8-4581-9032-3733EDAF5EDC}"/>
              </a:ext>
            </a:extLst>
          </p:cNvPr>
          <p:cNvSpPr>
            <a:spLocks noGrp="1"/>
          </p:cNvSpPr>
          <p:nvPr>
            <p:ph type="ftr" sz="quarter" idx="14"/>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6" name="Rectangle 5">
            <a:extLst>
              <a:ext uri="{FF2B5EF4-FFF2-40B4-BE49-F238E27FC236}">
                <a16:creationId xmlns:a16="http://schemas.microsoft.com/office/drawing/2014/main" id="{ADB3C9C5-C6BB-479D-9B30-83CA0605CE91}"/>
              </a:ext>
            </a:extLst>
          </p:cNvPr>
          <p:cNvSpPr/>
          <p:nvPr userDrawn="1"/>
        </p:nvSpPr>
        <p:spPr>
          <a:xfrm>
            <a:off x="11158264" y="116632"/>
            <a:ext cx="914400" cy="914400"/>
          </a:xfrm>
          <a:prstGeom prst="rect">
            <a:avLst/>
          </a:prstGeom>
          <a:solidFill>
            <a:schemeClr val="accent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nvGrpSpPr>
          <p:cNvPr id="7" name="Group 37">
            <a:extLst>
              <a:ext uri="{FF2B5EF4-FFF2-40B4-BE49-F238E27FC236}">
                <a16:creationId xmlns:a16="http://schemas.microsoft.com/office/drawing/2014/main" id="{6209E079-CAC0-4C2A-8CB3-2467D03FC4BC}"/>
              </a:ext>
            </a:extLst>
          </p:cNvPr>
          <p:cNvGrpSpPr/>
          <p:nvPr userDrawn="1"/>
        </p:nvGrpSpPr>
        <p:grpSpPr>
          <a:xfrm>
            <a:off x="11501102" y="171573"/>
            <a:ext cx="419436" cy="388087"/>
            <a:chOff x="5481638" y="2859088"/>
            <a:chExt cx="1231900" cy="1139825"/>
          </a:xfrm>
          <a:solidFill>
            <a:schemeClr val="bg1"/>
          </a:solidFill>
        </p:grpSpPr>
        <p:sp>
          <p:nvSpPr>
            <p:cNvPr id="8" name="Freeform 320">
              <a:extLst>
                <a:ext uri="{FF2B5EF4-FFF2-40B4-BE49-F238E27FC236}">
                  <a16:creationId xmlns:a16="http://schemas.microsoft.com/office/drawing/2014/main" id="{67C42003-11DD-406B-989A-302975D3CEC4}"/>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321">
              <a:extLst>
                <a:ext uri="{FF2B5EF4-FFF2-40B4-BE49-F238E27FC236}">
                  <a16:creationId xmlns:a16="http://schemas.microsoft.com/office/drawing/2014/main" id="{C10EA3FE-6CBC-46D6-8F24-285E35244BBF}"/>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4" name="TextBox 13">
            <a:extLst>
              <a:ext uri="{FF2B5EF4-FFF2-40B4-BE49-F238E27FC236}">
                <a16:creationId xmlns:a16="http://schemas.microsoft.com/office/drawing/2014/main" id="{CF6F8631-3083-4561-AF60-2F5ABCE92ACF}"/>
              </a:ext>
            </a:extLst>
          </p:cNvPr>
          <p:cNvSpPr txBox="1"/>
          <p:nvPr userDrawn="1">
            <p:custDataLst>
              <p:tags r:id="rId3"/>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3010729872"/>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Picture Placehold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438DE2-1E81-4FA2-8296-CD9C20A71468}"/>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4" name="Slide Number Placeholder 3">
            <a:extLst>
              <a:ext uri="{FF2B5EF4-FFF2-40B4-BE49-F238E27FC236}">
                <a16:creationId xmlns:a16="http://schemas.microsoft.com/office/drawing/2014/main" id="{15B86A9B-F838-4FC5-95C4-FB4CF820591E}"/>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5" name="Picture Placeholder 10">
            <a:extLst>
              <a:ext uri="{FF2B5EF4-FFF2-40B4-BE49-F238E27FC236}">
                <a16:creationId xmlns:a16="http://schemas.microsoft.com/office/drawing/2014/main" id="{0F29EA3B-52B9-4A1F-AE7F-E09A25577C3D}"/>
              </a:ext>
            </a:extLst>
          </p:cNvPr>
          <p:cNvSpPr>
            <a:spLocks noGrp="1"/>
          </p:cNvSpPr>
          <p:nvPr>
            <p:ph type="pic" sz="quarter" idx="13"/>
          </p:nvPr>
        </p:nvSpPr>
        <p:spPr>
          <a:xfrm>
            <a:off x="0" y="0"/>
            <a:ext cx="4073664" cy="6858000"/>
          </a:xfrm>
          <a:solidFill>
            <a:schemeClr val="bg1">
              <a:lumMod val="85000"/>
            </a:schemeClr>
          </a:solidFill>
        </p:spPr>
        <p:txBody>
          <a:bodyPr/>
          <a:lstStyle/>
          <a:p>
            <a:r>
              <a:rPr lang="en-US"/>
              <a:t>Click icon to add picture</a:t>
            </a:r>
          </a:p>
        </p:txBody>
      </p:sp>
      <p:sp>
        <p:nvSpPr>
          <p:cNvPr id="8" name="TextBox 7">
            <a:extLst>
              <a:ext uri="{FF2B5EF4-FFF2-40B4-BE49-F238E27FC236}">
                <a16:creationId xmlns:a16="http://schemas.microsoft.com/office/drawing/2014/main" id="{B0B47E8E-A701-46CC-A22F-1458AFBEC149}"/>
              </a:ext>
            </a:extLst>
          </p:cNvPr>
          <p:cNvSpPr txBox="1"/>
          <p:nvPr userDrawn="1">
            <p:custDataLst>
              <p:tags r:id="rId1"/>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18742667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Picture Placehold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438DE2-1E81-4FA2-8296-CD9C20A71468}"/>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4" name="Slide Number Placeholder 3">
            <a:extLst>
              <a:ext uri="{FF2B5EF4-FFF2-40B4-BE49-F238E27FC236}">
                <a16:creationId xmlns:a16="http://schemas.microsoft.com/office/drawing/2014/main" id="{15B86A9B-F838-4FC5-95C4-FB4CF820591E}"/>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5" name="Picture Placeholder 10">
            <a:extLst>
              <a:ext uri="{FF2B5EF4-FFF2-40B4-BE49-F238E27FC236}">
                <a16:creationId xmlns:a16="http://schemas.microsoft.com/office/drawing/2014/main" id="{0F29EA3B-52B9-4A1F-AE7F-E09A25577C3D}"/>
              </a:ext>
            </a:extLst>
          </p:cNvPr>
          <p:cNvSpPr>
            <a:spLocks noGrp="1"/>
          </p:cNvSpPr>
          <p:nvPr>
            <p:ph type="pic" sz="quarter" idx="13"/>
          </p:nvPr>
        </p:nvSpPr>
        <p:spPr>
          <a:xfrm>
            <a:off x="0" y="0"/>
            <a:ext cx="6096000" cy="6858000"/>
          </a:xfrm>
          <a:solidFill>
            <a:schemeClr val="bg1">
              <a:lumMod val="85000"/>
            </a:schemeClr>
          </a:solidFill>
        </p:spPr>
        <p:txBody>
          <a:bodyPr/>
          <a:lstStyle/>
          <a:p>
            <a:r>
              <a:rPr lang="en-US"/>
              <a:t>Click icon to add picture</a:t>
            </a:r>
          </a:p>
        </p:txBody>
      </p:sp>
      <p:sp>
        <p:nvSpPr>
          <p:cNvPr id="8" name="TextBox 7">
            <a:extLst>
              <a:ext uri="{FF2B5EF4-FFF2-40B4-BE49-F238E27FC236}">
                <a16:creationId xmlns:a16="http://schemas.microsoft.com/office/drawing/2014/main" id="{ACF21660-E20C-4DC3-9F1C-C464BEFD0C7F}"/>
              </a:ext>
            </a:extLst>
          </p:cNvPr>
          <p:cNvSpPr txBox="1"/>
          <p:nvPr userDrawn="1">
            <p:custDataLst>
              <p:tags r:id="rId1"/>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32636244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Picture Placehold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438DE2-1E81-4FA2-8296-CD9C20A71468}"/>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4" name="Slide Number Placeholder 3">
            <a:extLst>
              <a:ext uri="{FF2B5EF4-FFF2-40B4-BE49-F238E27FC236}">
                <a16:creationId xmlns:a16="http://schemas.microsoft.com/office/drawing/2014/main" id="{15B86A9B-F838-4FC5-95C4-FB4CF820591E}"/>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5" name="Picture Placeholder 10">
            <a:extLst>
              <a:ext uri="{FF2B5EF4-FFF2-40B4-BE49-F238E27FC236}">
                <a16:creationId xmlns:a16="http://schemas.microsoft.com/office/drawing/2014/main" id="{0F29EA3B-52B9-4A1F-AE7F-E09A25577C3D}"/>
              </a:ext>
            </a:extLst>
          </p:cNvPr>
          <p:cNvSpPr>
            <a:spLocks noGrp="1"/>
          </p:cNvSpPr>
          <p:nvPr>
            <p:ph type="pic" sz="quarter" idx="13"/>
          </p:nvPr>
        </p:nvSpPr>
        <p:spPr>
          <a:xfrm>
            <a:off x="1" y="0"/>
            <a:ext cx="8112124" cy="6858000"/>
          </a:xfrm>
          <a:solidFill>
            <a:schemeClr val="bg1">
              <a:lumMod val="85000"/>
            </a:schemeClr>
          </a:solidFill>
        </p:spPr>
        <p:txBody>
          <a:bodyPr/>
          <a:lstStyle/>
          <a:p>
            <a:r>
              <a:rPr lang="en-US"/>
              <a:t>Click icon to add picture</a:t>
            </a:r>
          </a:p>
        </p:txBody>
      </p:sp>
      <p:sp>
        <p:nvSpPr>
          <p:cNvPr id="8" name="TextBox 7">
            <a:extLst>
              <a:ext uri="{FF2B5EF4-FFF2-40B4-BE49-F238E27FC236}">
                <a16:creationId xmlns:a16="http://schemas.microsoft.com/office/drawing/2014/main" id="{DD3977D0-070F-4F67-B011-6AC6DA2B02F6}"/>
              </a:ext>
            </a:extLst>
          </p:cNvPr>
          <p:cNvSpPr txBox="1"/>
          <p:nvPr userDrawn="1">
            <p:custDataLst>
              <p:tags r:id="rId1"/>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29079067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Conclusion">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30A8755-F4BC-48B2-8DC0-99584FFDC306}"/>
              </a:ext>
            </a:extLst>
          </p:cNvPr>
          <p:cNvGraphicFramePr>
            <a:graphicFrameLocks noChangeAspect="1"/>
          </p:cNvGraphicFramePr>
          <p:nvPr userDrawn="1">
            <p:custDataLst>
              <p:tags r:id="rId2"/>
            </p:custDataLst>
            <p:extLst>
              <p:ext uri="{D42A27DB-BD31-4B8C-83A1-F6EECF244321}">
                <p14:modId xmlns:p14="http://schemas.microsoft.com/office/powerpoint/2010/main" val="2256221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49" name="think-cell Slide" r:id="rId5" imgW="270" imgH="270" progId="TCLayout.ActiveDocument.1">
                  <p:embed/>
                </p:oleObj>
              </mc:Choice>
              <mc:Fallback>
                <p:oleObj name="think-cell Slide" r:id="rId5" imgW="270" imgH="270" progId="TCLayout.ActiveDocument.1">
                  <p:embed/>
                  <p:pic>
                    <p:nvPicPr>
                      <p:cNvPr id="4" name="Object 3" hidden="1">
                        <a:extLst>
                          <a:ext uri="{FF2B5EF4-FFF2-40B4-BE49-F238E27FC236}">
                            <a16:creationId xmlns:a16="http://schemas.microsoft.com/office/drawing/2014/main" id="{530A8755-F4BC-48B2-8DC0-99584FFDC30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3EC9D76-D7D9-412C-9387-72B2529A4FE8}"/>
              </a:ext>
            </a:extLst>
          </p:cNvPr>
          <p:cNvSpPr/>
          <p:nvPr userDrawn="1">
            <p:custDataLst>
              <p:tags r:id="rId3"/>
            </p:custDataLst>
          </p:nvPr>
        </p:nvSpPr>
        <p:spPr>
          <a:xfrm>
            <a:off x="0" y="0"/>
            <a:ext cx="158750" cy="1587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5000" b="0" i="0" baseline="0" dirty="0">
              <a:solidFill>
                <a:schemeClr val="tx1"/>
              </a:solidFill>
              <a:latin typeface="Ubuntu" panose="020B0504030602030204" pitchFamily="34" charset="0"/>
              <a:ea typeface="+mn-ea"/>
              <a:cs typeface="+mn-cs"/>
              <a:sym typeface="Ubuntu" panose="020B0504030602030204" pitchFamily="34" charset="0"/>
            </a:endParaRPr>
          </a:p>
        </p:txBody>
      </p:sp>
      <p:pic>
        <p:nvPicPr>
          <p:cNvPr id="27" name="Picture 26">
            <a:extLst>
              <a:ext uri="{FF2B5EF4-FFF2-40B4-BE49-F238E27FC236}">
                <a16:creationId xmlns:a16="http://schemas.microsoft.com/office/drawing/2014/main" id="{2DA46A46-EA96-4234-A1A5-121F7DD55E8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r="5523"/>
          <a:stretch/>
        </p:blipFill>
        <p:spPr>
          <a:xfrm flipH="1" flipV="1">
            <a:off x="-1" y="1066712"/>
            <a:ext cx="12192000" cy="5791288"/>
          </a:xfrm>
          <a:prstGeom prst="rect">
            <a:avLst/>
          </a:prstGeom>
        </p:spPr>
      </p:pic>
      <p:sp>
        <p:nvSpPr>
          <p:cNvPr id="25" name="Rectangle 24">
            <a:hlinkClick r:id="rId8"/>
            <a:extLst>
              <a:ext uri="{FF2B5EF4-FFF2-40B4-BE49-F238E27FC236}">
                <a16:creationId xmlns:a16="http://schemas.microsoft.com/office/drawing/2014/main" id="{9F81E28A-4FC1-4C3D-8EEF-F0B729859246}"/>
              </a:ext>
            </a:extLst>
          </p:cNvPr>
          <p:cNvSpPr/>
          <p:nvPr userDrawn="1"/>
        </p:nvSpPr>
        <p:spPr>
          <a:xfrm>
            <a:off x="6333489" y="5821999"/>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mj-lt"/>
            </a:endParaRPr>
          </a:p>
        </p:txBody>
      </p:sp>
      <p:grpSp>
        <p:nvGrpSpPr>
          <p:cNvPr id="68" name="Graphic 4">
            <a:extLst>
              <a:ext uri="{FF2B5EF4-FFF2-40B4-BE49-F238E27FC236}">
                <a16:creationId xmlns:a16="http://schemas.microsoft.com/office/drawing/2014/main" id="{9C349E11-0553-4F07-9147-D67BC0882030}"/>
              </a:ext>
            </a:extLst>
          </p:cNvPr>
          <p:cNvGrpSpPr/>
          <p:nvPr userDrawn="1"/>
        </p:nvGrpSpPr>
        <p:grpSpPr>
          <a:xfrm>
            <a:off x="535833" y="486661"/>
            <a:ext cx="2464167" cy="378347"/>
            <a:chOff x="3176111" y="1257136"/>
            <a:chExt cx="5719756" cy="878207"/>
          </a:xfrm>
        </p:grpSpPr>
        <p:sp>
          <p:nvSpPr>
            <p:cNvPr id="69" name="Freeform: Shape 68">
              <a:extLst>
                <a:ext uri="{FF2B5EF4-FFF2-40B4-BE49-F238E27FC236}">
                  <a16:creationId xmlns:a16="http://schemas.microsoft.com/office/drawing/2014/main" id="{744C6E08-7763-4D03-91B7-76BDFDF7A36F}"/>
                </a:ext>
              </a:extLst>
            </p:cNvPr>
            <p:cNvSpPr/>
            <p:nvPr/>
          </p:nvSpPr>
          <p:spPr>
            <a:xfrm>
              <a:off x="8667268" y="1360960"/>
              <a:ext cx="228599"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0072AF"/>
            </a:solidFill>
            <a:ln w="9525" cap="flat">
              <a:noFill/>
              <a:prstDash val="solid"/>
              <a:miter/>
            </a:ln>
          </p:spPr>
          <p:txBody>
            <a:bodyPr rtlCol="0" anchor="ctr"/>
            <a:lstStyle/>
            <a:p>
              <a:endParaRPr lang="de-DE"/>
            </a:p>
          </p:txBody>
        </p:sp>
        <p:sp>
          <p:nvSpPr>
            <p:cNvPr id="70" name="Freeform: Shape 69">
              <a:extLst>
                <a:ext uri="{FF2B5EF4-FFF2-40B4-BE49-F238E27FC236}">
                  <a16:creationId xmlns:a16="http://schemas.microsoft.com/office/drawing/2014/main" id="{1C172E70-0B70-4A1F-8C89-2ED10E799745}"/>
                </a:ext>
              </a:extLst>
            </p:cNvPr>
            <p:cNvSpPr/>
            <p:nvPr/>
          </p:nvSpPr>
          <p:spPr>
            <a:xfrm>
              <a:off x="7972896" y="1460972"/>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0072AF"/>
            </a:solidFill>
            <a:ln w="9525" cap="flat">
              <a:noFill/>
              <a:prstDash val="solid"/>
              <a:miter/>
            </a:ln>
          </p:spPr>
          <p:txBody>
            <a:bodyPr rtlCol="0" anchor="ctr"/>
            <a:lstStyle/>
            <a:p>
              <a:endParaRPr lang="de-DE"/>
            </a:p>
          </p:txBody>
        </p:sp>
        <p:sp>
          <p:nvSpPr>
            <p:cNvPr id="71" name="Freeform: Shape 70">
              <a:extLst>
                <a:ext uri="{FF2B5EF4-FFF2-40B4-BE49-F238E27FC236}">
                  <a16:creationId xmlns:a16="http://schemas.microsoft.com/office/drawing/2014/main" id="{01CF752C-B186-424A-B2D7-8B230569B3A8}"/>
                </a:ext>
              </a:extLst>
            </p:cNvPr>
            <p:cNvSpPr/>
            <p:nvPr/>
          </p:nvSpPr>
          <p:spPr>
            <a:xfrm>
              <a:off x="7182323" y="1317145"/>
              <a:ext cx="114301" cy="114301"/>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0072AF"/>
            </a:solidFill>
            <a:ln w="9525" cap="flat">
              <a:noFill/>
              <a:prstDash val="solid"/>
              <a:miter/>
            </a:ln>
          </p:spPr>
          <p:txBody>
            <a:bodyPr rtlCol="0" anchor="ctr"/>
            <a:lstStyle/>
            <a:p>
              <a:endParaRPr lang="de-DE"/>
            </a:p>
          </p:txBody>
        </p:sp>
        <p:sp>
          <p:nvSpPr>
            <p:cNvPr id="72" name="Freeform: Shape 71">
              <a:extLst>
                <a:ext uri="{FF2B5EF4-FFF2-40B4-BE49-F238E27FC236}">
                  <a16:creationId xmlns:a16="http://schemas.microsoft.com/office/drawing/2014/main" id="{FDF811B1-E774-405D-BCC4-8986E192B8E5}"/>
                </a:ext>
              </a:extLst>
            </p:cNvPr>
            <p:cNvSpPr/>
            <p:nvPr/>
          </p:nvSpPr>
          <p:spPr>
            <a:xfrm>
              <a:off x="7192800" y="147335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0072AF"/>
            </a:solidFill>
            <a:ln w="9525" cap="flat">
              <a:noFill/>
              <a:prstDash val="solid"/>
              <a:miter/>
            </a:ln>
          </p:spPr>
          <p:txBody>
            <a:bodyPr rtlCol="0" anchor="ctr"/>
            <a:lstStyle/>
            <a:p>
              <a:endParaRPr lang="de-DE"/>
            </a:p>
          </p:txBody>
        </p:sp>
        <p:sp>
          <p:nvSpPr>
            <p:cNvPr id="73" name="Freeform: Shape 72">
              <a:extLst>
                <a:ext uri="{FF2B5EF4-FFF2-40B4-BE49-F238E27FC236}">
                  <a16:creationId xmlns:a16="http://schemas.microsoft.com/office/drawing/2014/main" id="{AC902DC9-11E7-469A-9B87-36E7876821AA}"/>
                </a:ext>
              </a:extLst>
            </p:cNvPr>
            <p:cNvSpPr/>
            <p:nvPr/>
          </p:nvSpPr>
          <p:spPr>
            <a:xfrm>
              <a:off x="7637617" y="1474308"/>
              <a:ext cx="352426"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0072AF"/>
            </a:solidFill>
            <a:ln w="9525" cap="flat">
              <a:noFill/>
              <a:prstDash val="solid"/>
              <a:miter/>
            </a:ln>
          </p:spPr>
          <p:txBody>
            <a:bodyPr rtlCol="0" anchor="ctr"/>
            <a:lstStyle/>
            <a:p>
              <a:endParaRPr lang="de-DE"/>
            </a:p>
          </p:txBody>
        </p:sp>
        <p:sp>
          <p:nvSpPr>
            <p:cNvPr id="74" name="Freeform: Shape 73">
              <a:extLst>
                <a:ext uri="{FF2B5EF4-FFF2-40B4-BE49-F238E27FC236}">
                  <a16:creationId xmlns:a16="http://schemas.microsoft.com/office/drawing/2014/main" id="{E8B5DD36-8031-4F1B-9BC6-38CB634A2B29}"/>
                </a:ext>
              </a:extLst>
            </p:cNvPr>
            <p:cNvSpPr/>
            <p:nvPr/>
          </p:nvSpPr>
          <p:spPr>
            <a:xfrm>
              <a:off x="7326150"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0072AF"/>
            </a:solidFill>
            <a:ln w="9525" cap="flat">
              <a:noFill/>
              <a:prstDash val="solid"/>
              <a:miter/>
            </a:ln>
          </p:spPr>
          <p:txBody>
            <a:bodyPr rtlCol="0" anchor="ctr"/>
            <a:lstStyle/>
            <a:p>
              <a:endParaRPr lang="de-DE"/>
            </a:p>
          </p:txBody>
        </p:sp>
        <p:sp>
          <p:nvSpPr>
            <p:cNvPr id="75" name="Freeform: Shape 74">
              <a:extLst>
                <a:ext uri="{FF2B5EF4-FFF2-40B4-BE49-F238E27FC236}">
                  <a16:creationId xmlns:a16="http://schemas.microsoft.com/office/drawing/2014/main" id="{CFDF0CA9-6242-4230-B938-850171C906D8}"/>
                </a:ext>
              </a:extLst>
            </p:cNvPr>
            <p:cNvSpPr/>
            <p:nvPr/>
          </p:nvSpPr>
          <p:spPr>
            <a:xfrm>
              <a:off x="8331989"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0072AF"/>
            </a:solidFill>
            <a:ln w="9525" cap="flat">
              <a:noFill/>
              <a:prstDash val="solid"/>
              <a:miter/>
            </a:ln>
          </p:spPr>
          <p:txBody>
            <a:bodyPr rtlCol="0" anchor="ctr"/>
            <a:lstStyle/>
            <a:p>
              <a:endParaRPr lang="de-DE"/>
            </a:p>
          </p:txBody>
        </p:sp>
        <p:sp>
          <p:nvSpPr>
            <p:cNvPr id="76" name="Freeform: Shape 75">
              <a:extLst>
                <a:ext uri="{FF2B5EF4-FFF2-40B4-BE49-F238E27FC236}">
                  <a16:creationId xmlns:a16="http://schemas.microsoft.com/office/drawing/2014/main" id="{7CA8B73F-66B2-4AD1-9D4D-738FB4382ACE}"/>
                </a:ext>
              </a:extLst>
            </p:cNvPr>
            <p:cNvSpPr/>
            <p:nvPr/>
          </p:nvSpPr>
          <p:spPr>
            <a:xfrm>
              <a:off x="6619395" y="1521933"/>
              <a:ext cx="457199" cy="371475"/>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de-DE"/>
            </a:p>
          </p:txBody>
        </p:sp>
        <p:sp>
          <p:nvSpPr>
            <p:cNvPr id="77" name="Freeform: Shape 76">
              <a:extLst>
                <a:ext uri="{FF2B5EF4-FFF2-40B4-BE49-F238E27FC236}">
                  <a16:creationId xmlns:a16="http://schemas.microsoft.com/office/drawing/2014/main" id="{2F133115-576C-4C8F-AA97-E91D46A691EF}"/>
                </a:ext>
              </a:extLst>
            </p:cNvPr>
            <p:cNvSpPr/>
            <p:nvPr/>
          </p:nvSpPr>
          <p:spPr>
            <a:xfrm>
              <a:off x="3176111" y="1268567"/>
              <a:ext cx="3171823" cy="866776"/>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de-DE"/>
            </a:p>
          </p:txBody>
        </p:sp>
        <p:sp>
          <p:nvSpPr>
            <p:cNvPr id="78" name="Freeform: Shape 77">
              <a:extLst>
                <a:ext uri="{FF2B5EF4-FFF2-40B4-BE49-F238E27FC236}">
                  <a16:creationId xmlns:a16="http://schemas.microsoft.com/office/drawing/2014/main" id="{60E8FCDE-4839-4BAA-8B98-7D2B38EFF226}"/>
                </a:ext>
              </a:extLst>
            </p:cNvPr>
            <p:cNvSpPr/>
            <p:nvPr/>
          </p:nvSpPr>
          <p:spPr>
            <a:xfrm>
              <a:off x="5565899" y="131139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de-DE"/>
            </a:p>
          </p:txBody>
        </p:sp>
        <p:sp>
          <p:nvSpPr>
            <p:cNvPr id="79" name="Freeform: Shape 78">
              <a:extLst>
                <a:ext uri="{FF2B5EF4-FFF2-40B4-BE49-F238E27FC236}">
                  <a16:creationId xmlns:a16="http://schemas.microsoft.com/office/drawing/2014/main" id="{8DF87862-D2D4-4B13-96DD-4389162ED9F2}"/>
                </a:ext>
              </a:extLst>
            </p:cNvPr>
            <p:cNvSpPr/>
            <p:nvPr/>
          </p:nvSpPr>
          <p:spPr>
            <a:xfrm>
              <a:off x="6186959" y="1329492"/>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de-DE"/>
            </a:p>
          </p:txBody>
        </p:sp>
        <p:sp>
          <p:nvSpPr>
            <p:cNvPr id="80" name="Freeform: Shape 79">
              <a:extLst>
                <a:ext uri="{FF2B5EF4-FFF2-40B4-BE49-F238E27FC236}">
                  <a16:creationId xmlns:a16="http://schemas.microsoft.com/office/drawing/2014/main" id="{DBDABA8A-18FC-47B5-9311-E976C0C3BBDC}"/>
                </a:ext>
              </a:extLst>
            </p:cNvPr>
            <p:cNvSpPr/>
            <p:nvPr/>
          </p:nvSpPr>
          <p:spPr>
            <a:xfrm>
              <a:off x="6386989" y="1257136"/>
              <a:ext cx="695324" cy="581025"/>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de-DE"/>
            </a:p>
          </p:txBody>
        </p:sp>
      </p:grpSp>
      <p:sp>
        <p:nvSpPr>
          <p:cNvPr id="2" name="Date Placeholder 1">
            <a:extLst>
              <a:ext uri="{FF2B5EF4-FFF2-40B4-BE49-F238E27FC236}">
                <a16:creationId xmlns:a16="http://schemas.microsoft.com/office/drawing/2014/main" id="{7F88FDA9-79AD-42B6-AD3B-E0B1FAC7EA43}"/>
              </a:ext>
            </a:extLst>
          </p:cNvPr>
          <p:cNvSpPr>
            <a:spLocks noGrp="1"/>
          </p:cNvSpPr>
          <p:nvPr userDrawn="1">
            <p:ph type="dt" sz="half" idx="10"/>
          </p:nvPr>
        </p:nvSpPr>
        <p:spPr>
          <a:xfrm>
            <a:off x="542388" y="6337697"/>
            <a:ext cx="2664297" cy="123111"/>
          </a:xfrm>
        </p:spPr>
        <p:txBody>
          <a:bodyPr/>
          <a:lstStyle>
            <a:lvl1pPr algn="l">
              <a:defRPr>
                <a:solidFill>
                  <a:schemeClr val="bg1"/>
                </a:solidFill>
              </a:defRPr>
            </a:lvl1pPr>
          </a:lstStyle>
          <a:p>
            <a:pPr>
              <a:spcBef>
                <a:spcPts val="1000"/>
              </a:spcBef>
              <a:buFont typeface="Arial" panose="020B0604020202020204" pitchFamily="34" charset="0"/>
              <a:buNone/>
            </a:pPr>
            <a:r>
              <a:rPr lang="de-DE"/>
              <a:t>© Capgemini Invent 2019. All rights reserved.</a:t>
            </a:r>
            <a:endParaRPr lang="en-US" dirty="0"/>
          </a:p>
        </p:txBody>
      </p:sp>
      <p:sp>
        <p:nvSpPr>
          <p:cNvPr id="21" name="TextBox 20">
            <a:extLst>
              <a:ext uri="{FF2B5EF4-FFF2-40B4-BE49-F238E27FC236}">
                <a16:creationId xmlns:a16="http://schemas.microsoft.com/office/drawing/2014/main" id="{F5950779-2318-4524-A790-67218F485C26}"/>
              </a:ext>
            </a:extLst>
          </p:cNvPr>
          <p:cNvSpPr txBox="1"/>
          <p:nvPr userDrawn="1"/>
        </p:nvSpPr>
        <p:spPr>
          <a:xfrm>
            <a:off x="552000" y="6018833"/>
            <a:ext cx="3779240" cy="276999"/>
          </a:xfrm>
          <a:prstGeom prst="rect">
            <a:avLst/>
          </a:prstGeom>
          <a:noFill/>
        </p:spPr>
        <p:txBody>
          <a:bodyPr wrap="none" lIns="0" rtlCol="0">
            <a:spAutoFit/>
          </a:bodyPr>
          <a:lstStyle/>
          <a:p>
            <a:pPr algn="l"/>
            <a:r>
              <a:rPr lang="de-DE" sz="1200" b="1" cap="all" baseline="0" dirty="0" err="1">
                <a:solidFill>
                  <a:schemeClr val="bg1"/>
                </a:solidFill>
                <a:latin typeface="+mn-lt"/>
                <a:hlinkClick r:id="rId9">
                  <a:extLst>
                    <a:ext uri="{A12FA001-AC4F-418D-AE19-62706E023703}">
                      <ahyp:hlinkClr xmlns:ahyp="http://schemas.microsoft.com/office/drawing/2018/hyperlinkcolor" val="tx"/>
                    </a:ext>
                  </a:extLst>
                </a:hlinkClick>
              </a:rPr>
              <a:t>www.capgemini.com</a:t>
            </a:r>
            <a:r>
              <a:rPr lang="de-DE" sz="1200" b="1" cap="all" baseline="0" dirty="0">
                <a:solidFill>
                  <a:schemeClr val="bg1"/>
                </a:solidFill>
                <a:latin typeface="+mn-lt"/>
                <a:hlinkClick r:id="rId9">
                  <a:extLst>
                    <a:ext uri="{A12FA001-AC4F-418D-AE19-62706E023703}">
                      <ahyp:hlinkClr xmlns:ahyp="http://schemas.microsoft.com/office/drawing/2018/hyperlinkcolor" val="tx"/>
                    </a:ext>
                  </a:extLst>
                </a:hlinkClick>
              </a:rPr>
              <a:t>/de-de/</a:t>
            </a:r>
            <a:r>
              <a:rPr lang="de-DE" sz="1200" b="1" cap="all" baseline="0" dirty="0" err="1">
                <a:solidFill>
                  <a:schemeClr val="bg1"/>
                </a:solidFill>
                <a:latin typeface="+mn-lt"/>
                <a:hlinkClick r:id="rId9">
                  <a:extLst>
                    <a:ext uri="{A12FA001-AC4F-418D-AE19-62706E023703}">
                      <ahyp:hlinkClr xmlns:ahyp="http://schemas.microsoft.com/office/drawing/2018/hyperlinkcolor" val="tx"/>
                    </a:ext>
                  </a:extLst>
                </a:hlinkClick>
              </a:rPr>
              <a:t>service</a:t>
            </a:r>
            <a:r>
              <a:rPr lang="de-DE" sz="1200" b="1" cap="all" baseline="0" dirty="0">
                <a:solidFill>
                  <a:schemeClr val="bg1"/>
                </a:solidFill>
                <a:latin typeface="+mn-lt"/>
                <a:hlinkClick r:id="rId9">
                  <a:extLst>
                    <a:ext uri="{A12FA001-AC4F-418D-AE19-62706E023703}">
                      <ahyp:hlinkClr xmlns:ahyp="http://schemas.microsoft.com/office/drawing/2018/hyperlinkcolor" val="tx"/>
                    </a:ext>
                  </a:extLst>
                </a:hlinkClick>
              </a:rPr>
              <a:t>/</a:t>
            </a:r>
            <a:r>
              <a:rPr lang="de-DE" sz="1200" b="1" cap="all" baseline="0" dirty="0" err="1">
                <a:solidFill>
                  <a:schemeClr val="bg1"/>
                </a:solidFill>
                <a:latin typeface="+mn-lt"/>
                <a:hlinkClick r:id="rId9">
                  <a:extLst>
                    <a:ext uri="{A12FA001-AC4F-418D-AE19-62706E023703}">
                      <ahyp:hlinkClr xmlns:ahyp="http://schemas.microsoft.com/office/drawing/2018/hyperlinkcolor" val="tx"/>
                    </a:ext>
                  </a:extLst>
                </a:hlinkClick>
              </a:rPr>
              <a:t>invent</a:t>
            </a:r>
            <a:r>
              <a:rPr lang="de-DE" sz="1200" b="1" cap="all" baseline="0" dirty="0">
                <a:solidFill>
                  <a:schemeClr val="bg1"/>
                </a:solidFill>
                <a:latin typeface="+mn-lt"/>
              </a:rPr>
              <a:t> </a:t>
            </a:r>
            <a:endParaRPr lang="en-US" sz="1200" b="1" cap="all" baseline="0" dirty="0">
              <a:solidFill>
                <a:schemeClr val="bg1"/>
              </a:solidFill>
              <a:latin typeface="+mn-lt"/>
            </a:endParaRPr>
          </a:p>
        </p:txBody>
      </p:sp>
      <p:sp>
        <p:nvSpPr>
          <p:cNvPr id="23" name="TextBox 22">
            <a:extLst>
              <a:ext uri="{FF2B5EF4-FFF2-40B4-BE49-F238E27FC236}">
                <a16:creationId xmlns:a16="http://schemas.microsoft.com/office/drawing/2014/main" id="{F5C6688C-D774-4C09-AE6C-E448CAE2CD57}"/>
              </a:ext>
            </a:extLst>
          </p:cNvPr>
          <p:cNvSpPr txBox="1"/>
          <p:nvPr userDrawn="1"/>
        </p:nvSpPr>
        <p:spPr>
          <a:xfrm>
            <a:off x="911424" y="1967061"/>
            <a:ext cx="10369152" cy="1631216"/>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all" spc="300" normalizeH="0" baseline="0" noProof="0" dirty="0">
                <a:ln>
                  <a:noFill/>
                </a:ln>
                <a:solidFill>
                  <a:srgbClr val="FFFFFF"/>
                </a:solidFill>
                <a:effectLst/>
                <a:uLnTx/>
                <a:uFillTx/>
                <a:latin typeface="+mj-lt"/>
                <a:ea typeface="+mn-ea"/>
                <a:cs typeface="+mn-cs"/>
              </a:rPr>
              <a:t>What’s next for your business?</a:t>
            </a:r>
          </a:p>
        </p:txBody>
      </p:sp>
      <p:pic>
        <p:nvPicPr>
          <p:cNvPr id="28" name="Picture 27">
            <a:extLst>
              <a:ext uri="{FF2B5EF4-FFF2-40B4-BE49-F238E27FC236}">
                <a16:creationId xmlns:a16="http://schemas.microsoft.com/office/drawing/2014/main" id="{EC9E39EF-A8D0-4369-AAC2-9FB3E50E469F}"/>
              </a:ext>
            </a:extLst>
          </p:cNvPr>
          <p:cNvPicPr>
            <a:picLocks noChangeAspect="1"/>
          </p:cNvPicPr>
          <p:nvPr userDrawn="1"/>
        </p:nvPicPr>
        <p:blipFill>
          <a:blip r:embed="rId10"/>
          <a:stretch>
            <a:fillRect/>
          </a:stretch>
        </p:blipFill>
        <p:spPr>
          <a:xfrm rot="10800000">
            <a:off x="8688680" y="1077498"/>
            <a:ext cx="3509675" cy="5791288"/>
          </a:xfrm>
          <a:prstGeom prst="rect">
            <a:avLst/>
          </a:prstGeom>
        </p:spPr>
      </p:pic>
    </p:spTree>
    <p:extLst>
      <p:ext uri="{BB962C8B-B14F-4D97-AF65-F5344CB8AC3E}">
        <p14:creationId xmlns:p14="http://schemas.microsoft.com/office/powerpoint/2010/main" val="44199206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Conclusion">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30A8755-F4BC-48B2-8DC0-99584FFDC306}"/>
              </a:ext>
            </a:extLst>
          </p:cNvPr>
          <p:cNvGraphicFramePr>
            <a:graphicFrameLocks noChangeAspect="1"/>
          </p:cNvGraphicFramePr>
          <p:nvPr userDrawn="1">
            <p:custDataLst>
              <p:tags r:id="rId2"/>
            </p:custDataLst>
            <p:extLst>
              <p:ext uri="{D42A27DB-BD31-4B8C-83A1-F6EECF244321}">
                <p14:modId xmlns:p14="http://schemas.microsoft.com/office/powerpoint/2010/main" val="26577230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73" name="think-cell Slide" r:id="rId5" imgW="270" imgH="270" progId="TCLayout.ActiveDocument.1">
                  <p:embed/>
                </p:oleObj>
              </mc:Choice>
              <mc:Fallback>
                <p:oleObj name="think-cell Slide" r:id="rId5" imgW="270" imgH="270" progId="TCLayout.ActiveDocument.1">
                  <p:embed/>
                  <p:pic>
                    <p:nvPicPr>
                      <p:cNvPr id="4" name="Object 3" hidden="1">
                        <a:extLst>
                          <a:ext uri="{FF2B5EF4-FFF2-40B4-BE49-F238E27FC236}">
                            <a16:creationId xmlns:a16="http://schemas.microsoft.com/office/drawing/2014/main" id="{530A8755-F4BC-48B2-8DC0-99584FFDC30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6FB5C4A-A164-4FD2-A5FF-8976404070E6}"/>
              </a:ext>
            </a:extLst>
          </p:cNvPr>
          <p:cNvSpPr/>
          <p:nvPr userDrawn="1">
            <p:custDataLst>
              <p:tags r:id="rId3"/>
            </p:custDataLst>
          </p:nvPr>
        </p:nvSpPr>
        <p:spPr>
          <a:xfrm>
            <a:off x="0" y="0"/>
            <a:ext cx="158750" cy="1587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5000" b="0" i="0" baseline="0" dirty="0">
              <a:solidFill>
                <a:schemeClr val="tx1"/>
              </a:solidFill>
              <a:latin typeface="Ubuntu" panose="020B0504030602030204" pitchFamily="34" charset="0"/>
              <a:ea typeface="+mn-ea"/>
              <a:cs typeface="+mn-cs"/>
              <a:sym typeface="Ubuntu" panose="020B0504030602030204" pitchFamily="34" charset="0"/>
            </a:endParaRPr>
          </a:p>
        </p:txBody>
      </p:sp>
      <p:pic>
        <p:nvPicPr>
          <p:cNvPr id="26" name="Picture 25">
            <a:extLst>
              <a:ext uri="{FF2B5EF4-FFF2-40B4-BE49-F238E27FC236}">
                <a16:creationId xmlns:a16="http://schemas.microsoft.com/office/drawing/2014/main" id="{8B51ABCA-B932-4BCF-9A59-C29586D3BB82}"/>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r="5523"/>
          <a:stretch/>
        </p:blipFill>
        <p:spPr>
          <a:xfrm flipH="1" flipV="1">
            <a:off x="-1" y="1066712"/>
            <a:ext cx="12192000" cy="5791288"/>
          </a:xfrm>
          <a:prstGeom prst="rect">
            <a:avLst/>
          </a:prstGeom>
        </p:spPr>
      </p:pic>
      <p:sp>
        <p:nvSpPr>
          <p:cNvPr id="25" name="Rectangle 24">
            <a:hlinkClick r:id="rId8"/>
            <a:extLst>
              <a:ext uri="{FF2B5EF4-FFF2-40B4-BE49-F238E27FC236}">
                <a16:creationId xmlns:a16="http://schemas.microsoft.com/office/drawing/2014/main" id="{9F81E28A-4FC1-4C3D-8EEF-F0B729859246}"/>
              </a:ext>
            </a:extLst>
          </p:cNvPr>
          <p:cNvSpPr/>
          <p:nvPr userDrawn="1"/>
        </p:nvSpPr>
        <p:spPr>
          <a:xfrm>
            <a:off x="6333489" y="5821999"/>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mj-lt"/>
            </a:endParaRPr>
          </a:p>
        </p:txBody>
      </p:sp>
      <p:grpSp>
        <p:nvGrpSpPr>
          <p:cNvPr id="68" name="Graphic 4">
            <a:extLst>
              <a:ext uri="{FF2B5EF4-FFF2-40B4-BE49-F238E27FC236}">
                <a16:creationId xmlns:a16="http://schemas.microsoft.com/office/drawing/2014/main" id="{9C349E11-0553-4F07-9147-D67BC0882030}"/>
              </a:ext>
            </a:extLst>
          </p:cNvPr>
          <p:cNvGrpSpPr/>
          <p:nvPr userDrawn="1"/>
        </p:nvGrpSpPr>
        <p:grpSpPr>
          <a:xfrm>
            <a:off x="535833" y="486661"/>
            <a:ext cx="2464167" cy="378347"/>
            <a:chOff x="3176111" y="1257136"/>
            <a:chExt cx="5719756" cy="878207"/>
          </a:xfrm>
        </p:grpSpPr>
        <p:sp>
          <p:nvSpPr>
            <p:cNvPr id="69" name="Freeform: Shape 68">
              <a:extLst>
                <a:ext uri="{FF2B5EF4-FFF2-40B4-BE49-F238E27FC236}">
                  <a16:creationId xmlns:a16="http://schemas.microsoft.com/office/drawing/2014/main" id="{744C6E08-7763-4D03-91B7-76BDFDF7A36F}"/>
                </a:ext>
              </a:extLst>
            </p:cNvPr>
            <p:cNvSpPr/>
            <p:nvPr/>
          </p:nvSpPr>
          <p:spPr>
            <a:xfrm>
              <a:off x="8667268" y="1360960"/>
              <a:ext cx="228599"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0072AF"/>
            </a:solidFill>
            <a:ln w="9525" cap="flat">
              <a:noFill/>
              <a:prstDash val="solid"/>
              <a:miter/>
            </a:ln>
          </p:spPr>
          <p:txBody>
            <a:bodyPr rtlCol="0" anchor="ctr"/>
            <a:lstStyle/>
            <a:p>
              <a:endParaRPr lang="de-DE"/>
            </a:p>
          </p:txBody>
        </p:sp>
        <p:sp>
          <p:nvSpPr>
            <p:cNvPr id="70" name="Freeform: Shape 69">
              <a:extLst>
                <a:ext uri="{FF2B5EF4-FFF2-40B4-BE49-F238E27FC236}">
                  <a16:creationId xmlns:a16="http://schemas.microsoft.com/office/drawing/2014/main" id="{1C172E70-0B70-4A1F-8C89-2ED10E799745}"/>
                </a:ext>
              </a:extLst>
            </p:cNvPr>
            <p:cNvSpPr/>
            <p:nvPr/>
          </p:nvSpPr>
          <p:spPr>
            <a:xfrm>
              <a:off x="7972896" y="1460972"/>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0072AF"/>
            </a:solidFill>
            <a:ln w="9525" cap="flat">
              <a:noFill/>
              <a:prstDash val="solid"/>
              <a:miter/>
            </a:ln>
          </p:spPr>
          <p:txBody>
            <a:bodyPr rtlCol="0" anchor="ctr"/>
            <a:lstStyle/>
            <a:p>
              <a:endParaRPr lang="de-DE"/>
            </a:p>
          </p:txBody>
        </p:sp>
        <p:sp>
          <p:nvSpPr>
            <p:cNvPr id="71" name="Freeform: Shape 70">
              <a:extLst>
                <a:ext uri="{FF2B5EF4-FFF2-40B4-BE49-F238E27FC236}">
                  <a16:creationId xmlns:a16="http://schemas.microsoft.com/office/drawing/2014/main" id="{01CF752C-B186-424A-B2D7-8B230569B3A8}"/>
                </a:ext>
              </a:extLst>
            </p:cNvPr>
            <p:cNvSpPr/>
            <p:nvPr/>
          </p:nvSpPr>
          <p:spPr>
            <a:xfrm>
              <a:off x="7182323" y="1317145"/>
              <a:ext cx="114301" cy="114301"/>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0072AF"/>
            </a:solidFill>
            <a:ln w="9525" cap="flat">
              <a:noFill/>
              <a:prstDash val="solid"/>
              <a:miter/>
            </a:ln>
          </p:spPr>
          <p:txBody>
            <a:bodyPr rtlCol="0" anchor="ctr"/>
            <a:lstStyle/>
            <a:p>
              <a:endParaRPr lang="de-DE"/>
            </a:p>
          </p:txBody>
        </p:sp>
        <p:sp>
          <p:nvSpPr>
            <p:cNvPr id="72" name="Freeform: Shape 71">
              <a:extLst>
                <a:ext uri="{FF2B5EF4-FFF2-40B4-BE49-F238E27FC236}">
                  <a16:creationId xmlns:a16="http://schemas.microsoft.com/office/drawing/2014/main" id="{FDF811B1-E774-405D-BCC4-8986E192B8E5}"/>
                </a:ext>
              </a:extLst>
            </p:cNvPr>
            <p:cNvSpPr/>
            <p:nvPr/>
          </p:nvSpPr>
          <p:spPr>
            <a:xfrm>
              <a:off x="7192800" y="147335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0072AF"/>
            </a:solidFill>
            <a:ln w="9525" cap="flat">
              <a:noFill/>
              <a:prstDash val="solid"/>
              <a:miter/>
            </a:ln>
          </p:spPr>
          <p:txBody>
            <a:bodyPr rtlCol="0" anchor="ctr"/>
            <a:lstStyle/>
            <a:p>
              <a:endParaRPr lang="de-DE"/>
            </a:p>
          </p:txBody>
        </p:sp>
        <p:sp>
          <p:nvSpPr>
            <p:cNvPr id="73" name="Freeform: Shape 72">
              <a:extLst>
                <a:ext uri="{FF2B5EF4-FFF2-40B4-BE49-F238E27FC236}">
                  <a16:creationId xmlns:a16="http://schemas.microsoft.com/office/drawing/2014/main" id="{AC902DC9-11E7-469A-9B87-36E7876821AA}"/>
                </a:ext>
              </a:extLst>
            </p:cNvPr>
            <p:cNvSpPr/>
            <p:nvPr/>
          </p:nvSpPr>
          <p:spPr>
            <a:xfrm>
              <a:off x="7637617" y="1474308"/>
              <a:ext cx="352426"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0072AF"/>
            </a:solidFill>
            <a:ln w="9525" cap="flat">
              <a:noFill/>
              <a:prstDash val="solid"/>
              <a:miter/>
            </a:ln>
          </p:spPr>
          <p:txBody>
            <a:bodyPr rtlCol="0" anchor="ctr"/>
            <a:lstStyle/>
            <a:p>
              <a:endParaRPr lang="de-DE"/>
            </a:p>
          </p:txBody>
        </p:sp>
        <p:sp>
          <p:nvSpPr>
            <p:cNvPr id="74" name="Freeform: Shape 73">
              <a:extLst>
                <a:ext uri="{FF2B5EF4-FFF2-40B4-BE49-F238E27FC236}">
                  <a16:creationId xmlns:a16="http://schemas.microsoft.com/office/drawing/2014/main" id="{E8B5DD36-8031-4F1B-9BC6-38CB634A2B29}"/>
                </a:ext>
              </a:extLst>
            </p:cNvPr>
            <p:cNvSpPr/>
            <p:nvPr/>
          </p:nvSpPr>
          <p:spPr>
            <a:xfrm>
              <a:off x="7326150"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0072AF"/>
            </a:solidFill>
            <a:ln w="9525" cap="flat">
              <a:noFill/>
              <a:prstDash val="solid"/>
              <a:miter/>
            </a:ln>
          </p:spPr>
          <p:txBody>
            <a:bodyPr rtlCol="0" anchor="ctr"/>
            <a:lstStyle/>
            <a:p>
              <a:endParaRPr lang="de-DE"/>
            </a:p>
          </p:txBody>
        </p:sp>
        <p:sp>
          <p:nvSpPr>
            <p:cNvPr id="75" name="Freeform: Shape 74">
              <a:extLst>
                <a:ext uri="{FF2B5EF4-FFF2-40B4-BE49-F238E27FC236}">
                  <a16:creationId xmlns:a16="http://schemas.microsoft.com/office/drawing/2014/main" id="{CFDF0CA9-6242-4230-B938-850171C906D8}"/>
                </a:ext>
              </a:extLst>
            </p:cNvPr>
            <p:cNvSpPr/>
            <p:nvPr/>
          </p:nvSpPr>
          <p:spPr>
            <a:xfrm>
              <a:off x="8331989"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0072AF"/>
            </a:solidFill>
            <a:ln w="9525" cap="flat">
              <a:noFill/>
              <a:prstDash val="solid"/>
              <a:miter/>
            </a:ln>
          </p:spPr>
          <p:txBody>
            <a:bodyPr rtlCol="0" anchor="ctr"/>
            <a:lstStyle/>
            <a:p>
              <a:endParaRPr lang="de-DE"/>
            </a:p>
          </p:txBody>
        </p:sp>
        <p:sp>
          <p:nvSpPr>
            <p:cNvPr id="76" name="Freeform: Shape 75">
              <a:extLst>
                <a:ext uri="{FF2B5EF4-FFF2-40B4-BE49-F238E27FC236}">
                  <a16:creationId xmlns:a16="http://schemas.microsoft.com/office/drawing/2014/main" id="{7CA8B73F-66B2-4AD1-9D4D-738FB4382ACE}"/>
                </a:ext>
              </a:extLst>
            </p:cNvPr>
            <p:cNvSpPr/>
            <p:nvPr/>
          </p:nvSpPr>
          <p:spPr>
            <a:xfrm>
              <a:off x="6619395" y="1521933"/>
              <a:ext cx="457199" cy="371475"/>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de-DE"/>
            </a:p>
          </p:txBody>
        </p:sp>
        <p:sp>
          <p:nvSpPr>
            <p:cNvPr id="77" name="Freeform: Shape 76">
              <a:extLst>
                <a:ext uri="{FF2B5EF4-FFF2-40B4-BE49-F238E27FC236}">
                  <a16:creationId xmlns:a16="http://schemas.microsoft.com/office/drawing/2014/main" id="{2F133115-576C-4C8F-AA97-E91D46A691EF}"/>
                </a:ext>
              </a:extLst>
            </p:cNvPr>
            <p:cNvSpPr/>
            <p:nvPr/>
          </p:nvSpPr>
          <p:spPr>
            <a:xfrm>
              <a:off x="3176111" y="1268567"/>
              <a:ext cx="3171823" cy="866776"/>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de-DE"/>
            </a:p>
          </p:txBody>
        </p:sp>
        <p:sp>
          <p:nvSpPr>
            <p:cNvPr id="78" name="Freeform: Shape 77">
              <a:extLst>
                <a:ext uri="{FF2B5EF4-FFF2-40B4-BE49-F238E27FC236}">
                  <a16:creationId xmlns:a16="http://schemas.microsoft.com/office/drawing/2014/main" id="{60E8FCDE-4839-4BAA-8B98-7D2B38EFF226}"/>
                </a:ext>
              </a:extLst>
            </p:cNvPr>
            <p:cNvSpPr/>
            <p:nvPr/>
          </p:nvSpPr>
          <p:spPr>
            <a:xfrm>
              <a:off x="5565899" y="131139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de-DE"/>
            </a:p>
          </p:txBody>
        </p:sp>
        <p:sp>
          <p:nvSpPr>
            <p:cNvPr id="79" name="Freeform: Shape 78">
              <a:extLst>
                <a:ext uri="{FF2B5EF4-FFF2-40B4-BE49-F238E27FC236}">
                  <a16:creationId xmlns:a16="http://schemas.microsoft.com/office/drawing/2014/main" id="{8DF87862-D2D4-4B13-96DD-4389162ED9F2}"/>
                </a:ext>
              </a:extLst>
            </p:cNvPr>
            <p:cNvSpPr/>
            <p:nvPr/>
          </p:nvSpPr>
          <p:spPr>
            <a:xfrm>
              <a:off x="6186959" y="1329492"/>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de-DE"/>
            </a:p>
          </p:txBody>
        </p:sp>
        <p:sp>
          <p:nvSpPr>
            <p:cNvPr id="80" name="Freeform: Shape 79">
              <a:extLst>
                <a:ext uri="{FF2B5EF4-FFF2-40B4-BE49-F238E27FC236}">
                  <a16:creationId xmlns:a16="http://schemas.microsoft.com/office/drawing/2014/main" id="{DBDABA8A-18FC-47B5-9311-E976C0C3BBDC}"/>
                </a:ext>
              </a:extLst>
            </p:cNvPr>
            <p:cNvSpPr/>
            <p:nvPr/>
          </p:nvSpPr>
          <p:spPr>
            <a:xfrm>
              <a:off x="6386989" y="1257136"/>
              <a:ext cx="695324" cy="581025"/>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de-DE"/>
            </a:p>
          </p:txBody>
        </p:sp>
      </p:grpSp>
      <p:sp>
        <p:nvSpPr>
          <p:cNvPr id="2" name="Date Placeholder 1">
            <a:extLst>
              <a:ext uri="{FF2B5EF4-FFF2-40B4-BE49-F238E27FC236}">
                <a16:creationId xmlns:a16="http://schemas.microsoft.com/office/drawing/2014/main" id="{7F88FDA9-79AD-42B6-AD3B-E0B1FAC7EA43}"/>
              </a:ext>
            </a:extLst>
          </p:cNvPr>
          <p:cNvSpPr>
            <a:spLocks noGrp="1"/>
          </p:cNvSpPr>
          <p:nvPr userDrawn="1">
            <p:ph type="dt" sz="half" idx="10"/>
          </p:nvPr>
        </p:nvSpPr>
        <p:spPr>
          <a:xfrm>
            <a:off x="542388" y="6337697"/>
            <a:ext cx="2664297" cy="123111"/>
          </a:xfrm>
        </p:spPr>
        <p:txBody>
          <a:bodyPr/>
          <a:lstStyle>
            <a:lvl1pPr algn="l">
              <a:defRPr>
                <a:solidFill>
                  <a:schemeClr val="bg1"/>
                </a:solidFill>
              </a:defRPr>
            </a:lvl1pPr>
          </a:lstStyle>
          <a:p>
            <a:pPr>
              <a:spcBef>
                <a:spcPts val="1000"/>
              </a:spcBef>
              <a:buFont typeface="Arial" panose="020B0604020202020204" pitchFamily="34" charset="0"/>
              <a:buNone/>
            </a:pPr>
            <a:r>
              <a:rPr lang="de-DE"/>
              <a:t>© Capgemini Invent 2019. All rights reserved.</a:t>
            </a:r>
            <a:endParaRPr lang="en-US" dirty="0"/>
          </a:p>
        </p:txBody>
      </p:sp>
      <p:sp>
        <p:nvSpPr>
          <p:cNvPr id="21" name="TextBox 20">
            <a:extLst>
              <a:ext uri="{FF2B5EF4-FFF2-40B4-BE49-F238E27FC236}">
                <a16:creationId xmlns:a16="http://schemas.microsoft.com/office/drawing/2014/main" id="{F5950779-2318-4524-A790-67218F485C26}"/>
              </a:ext>
            </a:extLst>
          </p:cNvPr>
          <p:cNvSpPr txBox="1"/>
          <p:nvPr userDrawn="1"/>
        </p:nvSpPr>
        <p:spPr>
          <a:xfrm>
            <a:off x="552000" y="6018833"/>
            <a:ext cx="3779240" cy="276999"/>
          </a:xfrm>
          <a:prstGeom prst="rect">
            <a:avLst/>
          </a:prstGeom>
          <a:noFill/>
        </p:spPr>
        <p:txBody>
          <a:bodyPr wrap="none" lIns="0" rtlCol="0">
            <a:spAutoFit/>
          </a:bodyPr>
          <a:lstStyle/>
          <a:p>
            <a:pPr algn="l"/>
            <a:r>
              <a:rPr lang="de-DE" sz="1200" b="1" cap="all" baseline="0" dirty="0" err="1">
                <a:solidFill>
                  <a:schemeClr val="bg1"/>
                </a:solidFill>
                <a:latin typeface="Ubuntu" panose="020B0504030602030204" pitchFamily="34" charset="0"/>
                <a:hlinkClick r:id="rId9">
                  <a:extLst>
                    <a:ext uri="{A12FA001-AC4F-418D-AE19-62706E023703}">
                      <ahyp:hlinkClr xmlns:ahyp="http://schemas.microsoft.com/office/drawing/2018/hyperlinkcolor" val="tx"/>
                    </a:ext>
                  </a:extLst>
                </a:hlinkClick>
              </a:rPr>
              <a:t>www.capgemini.com</a:t>
            </a:r>
            <a:r>
              <a:rPr lang="de-DE" sz="1200" b="1" cap="all" baseline="0" dirty="0">
                <a:solidFill>
                  <a:schemeClr val="bg1"/>
                </a:solidFill>
                <a:latin typeface="Ubuntu" panose="020B0504030602030204" pitchFamily="34" charset="0"/>
                <a:hlinkClick r:id="rId9">
                  <a:extLst>
                    <a:ext uri="{A12FA001-AC4F-418D-AE19-62706E023703}">
                      <ahyp:hlinkClr xmlns:ahyp="http://schemas.microsoft.com/office/drawing/2018/hyperlinkcolor" val="tx"/>
                    </a:ext>
                  </a:extLst>
                </a:hlinkClick>
              </a:rPr>
              <a:t>/de-de/</a:t>
            </a:r>
            <a:r>
              <a:rPr lang="de-DE" sz="1200" b="1" cap="all" baseline="0" dirty="0" err="1">
                <a:solidFill>
                  <a:schemeClr val="bg1"/>
                </a:solidFill>
                <a:latin typeface="Ubuntu" panose="020B0504030602030204" pitchFamily="34" charset="0"/>
                <a:hlinkClick r:id="rId9">
                  <a:extLst>
                    <a:ext uri="{A12FA001-AC4F-418D-AE19-62706E023703}">
                      <ahyp:hlinkClr xmlns:ahyp="http://schemas.microsoft.com/office/drawing/2018/hyperlinkcolor" val="tx"/>
                    </a:ext>
                  </a:extLst>
                </a:hlinkClick>
              </a:rPr>
              <a:t>service</a:t>
            </a:r>
            <a:r>
              <a:rPr lang="de-DE" sz="1200" b="1" cap="all" baseline="0" dirty="0">
                <a:solidFill>
                  <a:schemeClr val="bg1"/>
                </a:solidFill>
                <a:latin typeface="Ubuntu" panose="020B0504030602030204" pitchFamily="34" charset="0"/>
                <a:hlinkClick r:id="rId9">
                  <a:extLst>
                    <a:ext uri="{A12FA001-AC4F-418D-AE19-62706E023703}">
                      <ahyp:hlinkClr xmlns:ahyp="http://schemas.microsoft.com/office/drawing/2018/hyperlinkcolor" val="tx"/>
                    </a:ext>
                  </a:extLst>
                </a:hlinkClick>
              </a:rPr>
              <a:t>/</a:t>
            </a:r>
            <a:r>
              <a:rPr lang="de-DE" sz="1200" b="1" cap="all" baseline="0" dirty="0" err="1">
                <a:solidFill>
                  <a:schemeClr val="bg1"/>
                </a:solidFill>
                <a:latin typeface="Ubuntu" panose="020B0504030602030204" pitchFamily="34" charset="0"/>
                <a:hlinkClick r:id="rId9">
                  <a:extLst>
                    <a:ext uri="{A12FA001-AC4F-418D-AE19-62706E023703}">
                      <ahyp:hlinkClr xmlns:ahyp="http://schemas.microsoft.com/office/drawing/2018/hyperlinkcolor" val="tx"/>
                    </a:ext>
                  </a:extLst>
                </a:hlinkClick>
              </a:rPr>
              <a:t>invent</a:t>
            </a:r>
            <a:r>
              <a:rPr lang="de-DE" sz="1200" b="1" cap="all" baseline="0" dirty="0">
                <a:solidFill>
                  <a:schemeClr val="bg1"/>
                </a:solidFill>
                <a:latin typeface="Ubuntu" panose="020B0504030602030204" pitchFamily="34" charset="0"/>
              </a:rPr>
              <a:t> </a:t>
            </a:r>
            <a:endParaRPr lang="en-US" sz="1200" b="1" cap="all" baseline="0" dirty="0">
              <a:solidFill>
                <a:schemeClr val="bg1"/>
              </a:solidFill>
              <a:latin typeface="Ubuntu" panose="020B0504030602030204" pitchFamily="34" charset="0"/>
            </a:endParaRPr>
          </a:p>
        </p:txBody>
      </p:sp>
      <p:sp>
        <p:nvSpPr>
          <p:cNvPr id="23" name="TextBox 22">
            <a:extLst>
              <a:ext uri="{FF2B5EF4-FFF2-40B4-BE49-F238E27FC236}">
                <a16:creationId xmlns:a16="http://schemas.microsoft.com/office/drawing/2014/main" id="{27E8D041-C83C-49A7-9D45-71EA84C63AEC}"/>
              </a:ext>
            </a:extLst>
          </p:cNvPr>
          <p:cNvSpPr txBox="1"/>
          <p:nvPr userDrawn="1"/>
        </p:nvSpPr>
        <p:spPr>
          <a:xfrm>
            <a:off x="911424" y="1967061"/>
            <a:ext cx="10369152" cy="1631216"/>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all" spc="300" normalizeH="0" baseline="0" noProof="0" dirty="0">
                <a:ln>
                  <a:noFill/>
                </a:ln>
                <a:solidFill>
                  <a:schemeClr val="tx1"/>
                </a:solidFill>
                <a:effectLst/>
                <a:uLnTx/>
                <a:uFillTx/>
                <a:latin typeface="+mj-lt"/>
                <a:ea typeface="+mn-ea"/>
                <a:cs typeface="+mn-cs"/>
              </a:rPr>
              <a:t>What’s next for your business?</a:t>
            </a:r>
          </a:p>
        </p:txBody>
      </p:sp>
      <p:pic>
        <p:nvPicPr>
          <p:cNvPr id="27" name="Picture 26">
            <a:extLst>
              <a:ext uri="{FF2B5EF4-FFF2-40B4-BE49-F238E27FC236}">
                <a16:creationId xmlns:a16="http://schemas.microsoft.com/office/drawing/2014/main" id="{E42FFBF4-41E0-4495-9558-F57ED42E45D2}"/>
              </a:ext>
            </a:extLst>
          </p:cNvPr>
          <p:cNvPicPr>
            <a:picLocks noChangeAspect="1"/>
          </p:cNvPicPr>
          <p:nvPr userDrawn="1"/>
        </p:nvPicPr>
        <p:blipFill>
          <a:blip r:embed="rId10"/>
          <a:stretch>
            <a:fillRect/>
          </a:stretch>
        </p:blipFill>
        <p:spPr>
          <a:xfrm rot="10800000">
            <a:off x="8688680" y="1077498"/>
            <a:ext cx="3509675" cy="5791288"/>
          </a:xfrm>
          <a:prstGeom prst="rect">
            <a:avLst/>
          </a:prstGeom>
        </p:spPr>
      </p:pic>
    </p:spTree>
    <p:extLst>
      <p:ext uri="{BB962C8B-B14F-4D97-AF65-F5344CB8AC3E}">
        <p14:creationId xmlns:p14="http://schemas.microsoft.com/office/powerpoint/2010/main" val="2076927930"/>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Boiler Plate">
    <p:bg>
      <p:bgPr>
        <a:solidFill>
          <a:schemeClr val="tx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F23B0F1-7FC2-4E18-83ED-3B86713C22CD}"/>
              </a:ext>
            </a:extLst>
          </p:cNvPr>
          <p:cNvGrpSpPr/>
          <p:nvPr userDrawn="1"/>
        </p:nvGrpSpPr>
        <p:grpSpPr>
          <a:xfrm>
            <a:off x="-1" y="1066712"/>
            <a:ext cx="12198356" cy="5802074"/>
            <a:chOff x="-1" y="1066712"/>
            <a:chExt cx="12198356" cy="5802074"/>
          </a:xfrm>
        </p:grpSpPr>
        <p:pic>
          <p:nvPicPr>
            <p:cNvPr id="30" name="Picture 29">
              <a:extLst>
                <a:ext uri="{FF2B5EF4-FFF2-40B4-BE49-F238E27FC236}">
                  <a16:creationId xmlns:a16="http://schemas.microsoft.com/office/drawing/2014/main" id="{7B3E10BB-E8D9-453A-8066-BA30602CC7E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5523"/>
            <a:stretch/>
          </p:blipFill>
          <p:spPr>
            <a:xfrm flipH="1" flipV="1">
              <a:off x="-1" y="1066712"/>
              <a:ext cx="12192000" cy="5791288"/>
            </a:xfrm>
            <a:prstGeom prst="rect">
              <a:avLst/>
            </a:prstGeom>
          </p:spPr>
        </p:pic>
        <p:pic>
          <p:nvPicPr>
            <p:cNvPr id="31" name="Picture 30">
              <a:extLst>
                <a:ext uri="{FF2B5EF4-FFF2-40B4-BE49-F238E27FC236}">
                  <a16:creationId xmlns:a16="http://schemas.microsoft.com/office/drawing/2014/main" id="{A5AC3777-2AA3-4BA0-87A1-C8524F70B4D8}"/>
                </a:ext>
              </a:extLst>
            </p:cNvPr>
            <p:cNvPicPr>
              <a:picLocks noChangeAspect="1"/>
            </p:cNvPicPr>
            <p:nvPr userDrawn="1"/>
          </p:nvPicPr>
          <p:blipFill>
            <a:blip r:embed="rId5"/>
            <a:stretch>
              <a:fillRect/>
            </a:stretch>
          </p:blipFill>
          <p:spPr>
            <a:xfrm rot="10800000">
              <a:off x="8688680" y="1077498"/>
              <a:ext cx="3509675" cy="5791288"/>
            </a:xfrm>
            <a:prstGeom prst="rect">
              <a:avLst/>
            </a:prstGeom>
          </p:spPr>
        </p:pic>
      </p:grpSp>
      <p:graphicFrame>
        <p:nvGraphicFramePr>
          <p:cNvPr id="3" name="Object 2" hidden="1">
            <a:extLst>
              <a:ext uri="{FF2B5EF4-FFF2-40B4-BE49-F238E27FC236}">
                <a16:creationId xmlns:a16="http://schemas.microsoft.com/office/drawing/2014/main" id="{84DA10A8-ECF8-43A8-8755-7F9B9F9292E7}"/>
              </a:ext>
            </a:extLst>
          </p:cNvPr>
          <p:cNvGraphicFramePr>
            <a:graphicFrameLocks noChangeAspect="1"/>
          </p:cNvGraphicFramePr>
          <p:nvPr userDrawn="1">
            <p:custDataLst>
              <p:tags r:id="rId2"/>
            </p:custDataLst>
            <p:extLst>
              <p:ext uri="{D42A27DB-BD31-4B8C-83A1-F6EECF244321}">
                <p14:modId xmlns:p14="http://schemas.microsoft.com/office/powerpoint/2010/main" val="7170882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697" name="think-cell Slide" r:id="rId6" imgW="270" imgH="270" progId="TCLayout.ActiveDocument.1">
                  <p:embed/>
                </p:oleObj>
              </mc:Choice>
              <mc:Fallback>
                <p:oleObj name="think-cell Slide" r:id="rId6" imgW="270" imgH="270" progId="TCLayout.ActiveDocument.1">
                  <p:embed/>
                  <p:pic>
                    <p:nvPicPr>
                      <p:cNvPr id="3" name="Object 2" hidden="1">
                        <a:extLst>
                          <a:ext uri="{FF2B5EF4-FFF2-40B4-BE49-F238E27FC236}">
                            <a16:creationId xmlns:a16="http://schemas.microsoft.com/office/drawing/2014/main" id="{84DA10A8-ECF8-43A8-8755-7F9B9F9292E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5" name="Rectangle 24">
            <a:hlinkClick r:id="rId8"/>
            <a:extLst>
              <a:ext uri="{FF2B5EF4-FFF2-40B4-BE49-F238E27FC236}">
                <a16:creationId xmlns:a16="http://schemas.microsoft.com/office/drawing/2014/main" id="{9F81E28A-4FC1-4C3D-8EEF-F0B729859246}"/>
              </a:ext>
            </a:extLst>
          </p:cNvPr>
          <p:cNvSpPr/>
          <p:nvPr userDrawn="1"/>
        </p:nvSpPr>
        <p:spPr>
          <a:xfrm>
            <a:off x="6333489" y="5821999"/>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mj-lt"/>
            </a:endParaRPr>
          </a:p>
        </p:txBody>
      </p:sp>
      <p:grpSp>
        <p:nvGrpSpPr>
          <p:cNvPr id="56" name="Graphic 4">
            <a:extLst>
              <a:ext uri="{FF2B5EF4-FFF2-40B4-BE49-F238E27FC236}">
                <a16:creationId xmlns:a16="http://schemas.microsoft.com/office/drawing/2014/main" id="{73331263-39FE-43F6-90B6-ABA2B25004DD}"/>
              </a:ext>
            </a:extLst>
          </p:cNvPr>
          <p:cNvGrpSpPr>
            <a:grpSpLocks/>
          </p:cNvGrpSpPr>
          <p:nvPr userDrawn="1"/>
        </p:nvGrpSpPr>
        <p:grpSpPr>
          <a:xfrm>
            <a:off x="912000" y="486661"/>
            <a:ext cx="3557061" cy="546150"/>
            <a:chOff x="3176111" y="1257136"/>
            <a:chExt cx="5719756" cy="878207"/>
          </a:xfrm>
        </p:grpSpPr>
        <p:sp>
          <p:nvSpPr>
            <p:cNvPr id="57" name="Freeform: Shape 56">
              <a:extLst>
                <a:ext uri="{FF2B5EF4-FFF2-40B4-BE49-F238E27FC236}">
                  <a16:creationId xmlns:a16="http://schemas.microsoft.com/office/drawing/2014/main" id="{161AB4A7-8D84-4B95-9698-9F755DDD2933}"/>
                </a:ext>
              </a:extLst>
            </p:cNvPr>
            <p:cNvSpPr/>
            <p:nvPr/>
          </p:nvSpPr>
          <p:spPr>
            <a:xfrm>
              <a:off x="8667268" y="1360960"/>
              <a:ext cx="228599"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58" name="Freeform: Shape 57">
              <a:extLst>
                <a:ext uri="{FF2B5EF4-FFF2-40B4-BE49-F238E27FC236}">
                  <a16:creationId xmlns:a16="http://schemas.microsoft.com/office/drawing/2014/main" id="{DCEBB8F3-E8CD-4A50-8F6D-BF2EF29CC39D}"/>
                </a:ext>
              </a:extLst>
            </p:cNvPr>
            <p:cNvSpPr/>
            <p:nvPr/>
          </p:nvSpPr>
          <p:spPr>
            <a:xfrm>
              <a:off x="7972896" y="1460972"/>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59" name="Freeform: Shape 58">
              <a:extLst>
                <a:ext uri="{FF2B5EF4-FFF2-40B4-BE49-F238E27FC236}">
                  <a16:creationId xmlns:a16="http://schemas.microsoft.com/office/drawing/2014/main" id="{AB13A629-C896-44B4-95C5-8DFD9CD6E1F1}"/>
                </a:ext>
              </a:extLst>
            </p:cNvPr>
            <p:cNvSpPr/>
            <p:nvPr/>
          </p:nvSpPr>
          <p:spPr>
            <a:xfrm>
              <a:off x="7182323" y="1317145"/>
              <a:ext cx="114301" cy="114301"/>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0" name="Freeform: Shape 59">
              <a:extLst>
                <a:ext uri="{FF2B5EF4-FFF2-40B4-BE49-F238E27FC236}">
                  <a16:creationId xmlns:a16="http://schemas.microsoft.com/office/drawing/2014/main" id="{47451FC2-F73A-45EC-85CA-C77A7D1A579F}"/>
                </a:ext>
              </a:extLst>
            </p:cNvPr>
            <p:cNvSpPr/>
            <p:nvPr/>
          </p:nvSpPr>
          <p:spPr>
            <a:xfrm>
              <a:off x="7192800" y="147335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1" name="Freeform: Shape 60">
              <a:extLst>
                <a:ext uri="{FF2B5EF4-FFF2-40B4-BE49-F238E27FC236}">
                  <a16:creationId xmlns:a16="http://schemas.microsoft.com/office/drawing/2014/main" id="{B949F05E-8819-4120-8503-75F8529192F6}"/>
                </a:ext>
              </a:extLst>
            </p:cNvPr>
            <p:cNvSpPr/>
            <p:nvPr/>
          </p:nvSpPr>
          <p:spPr>
            <a:xfrm>
              <a:off x="7637617" y="1474308"/>
              <a:ext cx="352426"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2" name="Freeform: Shape 61">
              <a:extLst>
                <a:ext uri="{FF2B5EF4-FFF2-40B4-BE49-F238E27FC236}">
                  <a16:creationId xmlns:a16="http://schemas.microsoft.com/office/drawing/2014/main" id="{824D4146-BBB7-4BD7-B73D-08F89545CF9F}"/>
                </a:ext>
              </a:extLst>
            </p:cNvPr>
            <p:cNvSpPr/>
            <p:nvPr/>
          </p:nvSpPr>
          <p:spPr>
            <a:xfrm>
              <a:off x="7326150"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3" name="Freeform: Shape 62">
              <a:extLst>
                <a:ext uri="{FF2B5EF4-FFF2-40B4-BE49-F238E27FC236}">
                  <a16:creationId xmlns:a16="http://schemas.microsoft.com/office/drawing/2014/main" id="{87DC32D6-0F8E-413D-AB1B-01436A4CB438}"/>
                </a:ext>
              </a:extLst>
            </p:cNvPr>
            <p:cNvSpPr/>
            <p:nvPr/>
          </p:nvSpPr>
          <p:spPr>
            <a:xfrm>
              <a:off x="8331989"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4" name="Freeform: Shape 63">
              <a:extLst>
                <a:ext uri="{FF2B5EF4-FFF2-40B4-BE49-F238E27FC236}">
                  <a16:creationId xmlns:a16="http://schemas.microsoft.com/office/drawing/2014/main" id="{E8CA6709-D925-4E05-BB4C-0BDB0349BB32}"/>
                </a:ext>
              </a:extLst>
            </p:cNvPr>
            <p:cNvSpPr/>
            <p:nvPr/>
          </p:nvSpPr>
          <p:spPr>
            <a:xfrm>
              <a:off x="6619395" y="1521933"/>
              <a:ext cx="457199" cy="371475"/>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65" name="Freeform: Shape 64">
              <a:extLst>
                <a:ext uri="{FF2B5EF4-FFF2-40B4-BE49-F238E27FC236}">
                  <a16:creationId xmlns:a16="http://schemas.microsoft.com/office/drawing/2014/main" id="{6DE1B5DE-6344-44E7-93C7-564CE8B0A924}"/>
                </a:ext>
              </a:extLst>
            </p:cNvPr>
            <p:cNvSpPr/>
            <p:nvPr/>
          </p:nvSpPr>
          <p:spPr>
            <a:xfrm>
              <a:off x="3176111" y="1268567"/>
              <a:ext cx="3171823" cy="866776"/>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6" name="Freeform: Shape 65">
              <a:extLst>
                <a:ext uri="{FF2B5EF4-FFF2-40B4-BE49-F238E27FC236}">
                  <a16:creationId xmlns:a16="http://schemas.microsoft.com/office/drawing/2014/main" id="{A60F606D-3DC0-4106-9323-01D1CE8ED900}"/>
                </a:ext>
              </a:extLst>
            </p:cNvPr>
            <p:cNvSpPr/>
            <p:nvPr/>
          </p:nvSpPr>
          <p:spPr>
            <a:xfrm>
              <a:off x="5565899" y="131139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7" name="Freeform: Shape 66">
              <a:extLst>
                <a:ext uri="{FF2B5EF4-FFF2-40B4-BE49-F238E27FC236}">
                  <a16:creationId xmlns:a16="http://schemas.microsoft.com/office/drawing/2014/main" id="{7C92B1D5-644B-4A6B-AC3C-C664EB079FAF}"/>
                </a:ext>
              </a:extLst>
            </p:cNvPr>
            <p:cNvSpPr/>
            <p:nvPr/>
          </p:nvSpPr>
          <p:spPr>
            <a:xfrm>
              <a:off x="6186959" y="1329492"/>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81" name="Freeform: Shape 80">
              <a:extLst>
                <a:ext uri="{FF2B5EF4-FFF2-40B4-BE49-F238E27FC236}">
                  <a16:creationId xmlns:a16="http://schemas.microsoft.com/office/drawing/2014/main" id="{96F1D2B3-5D37-4739-8829-B7F3D723A967}"/>
                </a:ext>
              </a:extLst>
            </p:cNvPr>
            <p:cNvSpPr/>
            <p:nvPr/>
          </p:nvSpPr>
          <p:spPr>
            <a:xfrm>
              <a:off x="6386989" y="1257136"/>
              <a:ext cx="695324" cy="581025"/>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grpSp>
        <p:nvGrpSpPr>
          <p:cNvPr id="19" name="Group 18">
            <a:extLst>
              <a:ext uri="{FF2B5EF4-FFF2-40B4-BE49-F238E27FC236}">
                <a16:creationId xmlns:a16="http://schemas.microsoft.com/office/drawing/2014/main" id="{309EF0E7-08EF-4968-AF63-4522C9F66997}"/>
              </a:ext>
            </a:extLst>
          </p:cNvPr>
          <p:cNvGrpSpPr/>
          <p:nvPr userDrawn="1"/>
        </p:nvGrpSpPr>
        <p:grpSpPr>
          <a:xfrm>
            <a:off x="912000" y="5375940"/>
            <a:ext cx="1866702" cy="333195"/>
            <a:chOff x="426720" y="4976083"/>
            <a:chExt cx="1866702" cy="333195"/>
          </a:xfrm>
        </p:grpSpPr>
        <p:pic>
          <p:nvPicPr>
            <p:cNvPr id="20" name="Picture 2" descr="D:\My Work\Template\Icons\Social Media\LinkedIN.png">
              <a:hlinkClick r:id="rId9"/>
              <a:extLst>
                <a:ext uri="{FF2B5EF4-FFF2-40B4-BE49-F238E27FC236}">
                  <a16:creationId xmlns:a16="http://schemas.microsoft.com/office/drawing/2014/main" id="{0500779C-5AB1-476F-A174-9205FC1C32B8}"/>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21" name="Picture 4" descr="D:\My Work\Template\Icons\Social Media\SlideShare.png">
              <a:hlinkClick r:id="rId11"/>
              <a:extLst>
                <a:ext uri="{FF2B5EF4-FFF2-40B4-BE49-F238E27FC236}">
                  <a16:creationId xmlns:a16="http://schemas.microsoft.com/office/drawing/2014/main" id="{4A5E8364-E883-486E-B906-1D2F7B39AB5B}"/>
                </a:ext>
              </a:extLst>
            </p:cNvPr>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2" name="Picture 5" descr="D:\My Work\Template\Icons\Social Media\Twitter.png">
              <a:hlinkClick r:id="rId13"/>
              <a:extLst>
                <a:ext uri="{FF2B5EF4-FFF2-40B4-BE49-F238E27FC236}">
                  <a16:creationId xmlns:a16="http://schemas.microsoft.com/office/drawing/2014/main" id="{4BA83DD7-107F-4BD2-8BA0-250A101A2E44}"/>
                </a:ext>
              </a:extLst>
            </p:cNvPr>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3" name="Picture 6" descr="D:\My Work\Template\Icons\Social Media\YouTube.png">
              <a:hlinkClick r:id="rId15"/>
              <a:extLst>
                <a:ext uri="{FF2B5EF4-FFF2-40B4-BE49-F238E27FC236}">
                  <a16:creationId xmlns:a16="http://schemas.microsoft.com/office/drawing/2014/main" id="{0EBD51BE-A122-4ED7-A914-A619F9393770}"/>
                </a:ext>
              </a:extLst>
            </p:cNvPr>
            <p:cNvPicPr>
              <a:picLocks noChangeAspect="1" noChangeArrowheads="1"/>
            </p:cNvPicPr>
            <p:nvPr userDrawn="1"/>
          </p:nvPicPr>
          <p:blipFill>
            <a:blip r:embed="rId16"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26" name="Picture 7" descr="D:\My Work\Template\Icons\Social Media\Facebook.png">
              <a:hlinkClick r:id="rId17"/>
              <a:extLst>
                <a:ext uri="{FF2B5EF4-FFF2-40B4-BE49-F238E27FC236}">
                  <a16:creationId xmlns:a16="http://schemas.microsoft.com/office/drawing/2014/main" id="{02576D09-2564-4F8D-AD0E-B5D4BFAC7F3C}"/>
                </a:ext>
              </a:extLst>
            </p:cNvPr>
            <p:cNvPicPr>
              <a:picLocks noChangeAspect="1" noChangeArrowheads="1"/>
            </p:cNvPicPr>
            <p:nvPr userDrawn="1"/>
          </p:nvPicPr>
          <p:blipFill>
            <a:blip r:embed="rId18"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27" name="Rectangle 26">
            <a:extLst>
              <a:ext uri="{FF2B5EF4-FFF2-40B4-BE49-F238E27FC236}">
                <a16:creationId xmlns:a16="http://schemas.microsoft.com/office/drawing/2014/main" id="{4E54E351-4614-436C-9AAA-3D541A6053CB}"/>
              </a:ext>
            </a:extLst>
          </p:cNvPr>
          <p:cNvSpPr/>
          <p:nvPr userDrawn="1"/>
        </p:nvSpPr>
        <p:spPr>
          <a:xfrm>
            <a:off x="912000" y="1843049"/>
            <a:ext cx="3668557"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200" normalizeH="0" baseline="0" noProof="0" dirty="0">
                <a:ln>
                  <a:noFill/>
                </a:ln>
                <a:solidFill>
                  <a:srgbClr val="FFFFFF"/>
                </a:solidFill>
                <a:effectLst/>
                <a:uLnTx/>
                <a:uFillTx/>
                <a:latin typeface="+mn-lt"/>
                <a:ea typeface="+mn-ea"/>
                <a:cs typeface="+mn-cs"/>
              </a:rPr>
              <a:t>ABOUT CAPGEMINI INVENT</a:t>
            </a:r>
          </a:p>
        </p:txBody>
      </p:sp>
      <p:sp>
        <p:nvSpPr>
          <p:cNvPr id="28" name="Rectangle 27">
            <a:extLst>
              <a:ext uri="{FF2B5EF4-FFF2-40B4-BE49-F238E27FC236}">
                <a16:creationId xmlns:a16="http://schemas.microsoft.com/office/drawing/2014/main" id="{66686B2E-D660-4ED1-8550-F13F800F66CF}"/>
              </a:ext>
            </a:extLst>
          </p:cNvPr>
          <p:cNvSpPr/>
          <p:nvPr userDrawn="1"/>
        </p:nvSpPr>
        <p:spPr>
          <a:xfrm>
            <a:off x="912000" y="2201532"/>
            <a:ext cx="6794100" cy="2713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mn-lt"/>
                <a:ea typeface="+mn-ea"/>
                <a:cs typeface="+mn-cs"/>
              </a:rPr>
              <a:t>As the digital innovation, consulting and transformation brand of the Capgemini Group, Capgemini Invent helps </a:t>
            </a:r>
            <a:r>
              <a:rPr kumimoji="0" lang="en-US" sz="900" b="0" i="0" u="none" strike="noStrike" kern="1200" cap="none" spc="0" normalizeH="0" baseline="0" noProof="0" dirty="0" err="1">
                <a:ln>
                  <a:noFill/>
                </a:ln>
                <a:solidFill>
                  <a:srgbClr val="FFFFFF"/>
                </a:solidFill>
                <a:effectLst/>
                <a:uLnTx/>
                <a:uFillTx/>
                <a:latin typeface="+mn-lt"/>
                <a:ea typeface="+mn-ea"/>
                <a:cs typeface="+mn-cs"/>
              </a:rPr>
              <a:t>CxOs</a:t>
            </a:r>
            <a:r>
              <a:rPr kumimoji="0" lang="en-US" sz="900" b="0" i="0" u="none" strike="noStrike" kern="1200" cap="none" spc="0" normalizeH="0" baseline="0" noProof="0" dirty="0">
                <a:ln>
                  <a:noFill/>
                </a:ln>
                <a:solidFill>
                  <a:srgbClr val="FFFFFF"/>
                </a:solidFill>
                <a:effectLst/>
                <a:uLnTx/>
                <a:uFillTx/>
                <a:latin typeface="+mn-lt"/>
                <a:ea typeface="+mn-ea"/>
                <a:cs typeface="+mn-cs"/>
              </a:rPr>
              <a:t> envision and build what’s next for their organizations. Located in more than 30 offices and 22 creative studios around the world, its 6,000+ strong team combines strategy, technology, data science and creative design with deep industry expertise and insights, to develop new digital solutions and business models of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mn-lt"/>
                <a:ea typeface="+mn-ea"/>
                <a:cs typeface="+mn-cs"/>
              </a:rPr>
              <a:t>Capgemini Invent is an integral part of Capgemini, a global leader in consulting, technology services and digital transformation. The Group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 </a:t>
            </a:r>
            <a:r>
              <a:rPr kumimoji="0" lang="en-US" sz="900" b="0" i="1" u="none" strike="noStrike" kern="1200" cap="none" spc="0" normalizeH="0" baseline="0" noProof="0" dirty="0">
                <a:ln>
                  <a:noFill/>
                </a:ln>
                <a:solidFill>
                  <a:srgbClr val="FFFFFF"/>
                </a:solidFill>
                <a:effectLst/>
                <a:uLnTx/>
                <a:uFillTx/>
                <a:latin typeface="+mn-lt"/>
                <a:ea typeface="+mn-ea"/>
                <a:cs typeface="+mn-cs"/>
              </a:rPr>
              <a:t>People matter, results count.</a:t>
            </a:r>
            <a:endParaRPr kumimoji="0" lang="en-US" sz="900" b="0" i="1" u="none" strike="noStrike" kern="1200" cap="none" spc="0" normalizeH="0" baseline="0" noProof="0" dirty="0">
              <a:ln>
                <a:noFill/>
              </a:ln>
              <a:solidFill>
                <a:srgbClr val="FFFFFF"/>
              </a:solidFill>
              <a:effectLst/>
              <a:uLnTx/>
              <a:uFillTx/>
              <a:latin typeface="Ubuntu" panose="020B0504030602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 </a:t>
            </a:r>
            <a:endParaRPr kumimoji="0" lang="fr-FR" sz="900" b="0" i="0" u="none" strike="noStrike" kern="1200" cap="none" spc="0" normalizeH="0" baseline="0" noProof="0" dirty="0">
              <a:ln>
                <a:noFill/>
              </a:ln>
              <a:solidFill>
                <a:srgbClr val="FFFFFF"/>
              </a:solidFill>
              <a:effectLst/>
              <a:uLnTx/>
              <a:uFillTx/>
              <a:latin typeface="Ubuntu" panose="020B0504030602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1"/>
                </a:solidFill>
                <a:effectLst/>
                <a:latin typeface="+mn-lt"/>
                <a:ea typeface="+mn-ea"/>
                <a:cs typeface="+mn-cs"/>
              </a:rPr>
              <a:t>Visit us at </a:t>
            </a:r>
            <a:r>
              <a:rPr lang="en-US" sz="900" u="sng" kern="1200" dirty="0" err="1">
                <a:solidFill>
                  <a:schemeClr val="bg1"/>
                </a:solidFill>
                <a:effectLst/>
                <a:latin typeface="+mn-lt"/>
                <a:ea typeface="+mn-ea"/>
                <a:cs typeface="+mn-cs"/>
                <a:hlinkClick r:id="rId19">
                  <a:extLst>
                    <a:ext uri="{A12FA001-AC4F-418D-AE19-62706E023703}">
                      <ahyp:hlinkClr xmlns:ahyp="http://schemas.microsoft.com/office/drawing/2018/hyperlinkcolor" val="tx"/>
                    </a:ext>
                  </a:extLst>
                </a:hlinkClick>
              </a:rPr>
              <a:t>www.capgemini.com</a:t>
            </a:r>
            <a:r>
              <a:rPr lang="en-US" sz="900" u="sng" kern="1200" dirty="0">
                <a:solidFill>
                  <a:schemeClr val="bg1"/>
                </a:solidFill>
                <a:effectLst/>
                <a:latin typeface="+mn-lt"/>
                <a:ea typeface="+mn-ea"/>
                <a:cs typeface="+mn-cs"/>
                <a:hlinkClick r:id="rId19">
                  <a:extLst>
                    <a:ext uri="{A12FA001-AC4F-418D-AE19-62706E023703}">
                      <ahyp:hlinkClr xmlns:ahyp="http://schemas.microsoft.com/office/drawing/2018/hyperlinkcolor" val="tx"/>
                    </a:ext>
                  </a:extLst>
                </a:hlinkClick>
              </a:rPr>
              <a:t>/de-de/service/invent</a:t>
            </a:r>
            <a:r>
              <a:rPr lang="en-US" sz="900" u="sng" kern="1200" dirty="0">
                <a:solidFill>
                  <a:schemeClr val="bg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Ubuntu" panose="020B0504030602030204" pitchFamily="34" charset="0"/>
              <a:ea typeface="+mn-ea"/>
              <a:cs typeface="+mn-cs"/>
            </a:endParaRPr>
          </a:p>
        </p:txBody>
      </p:sp>
      <p:sp>
        <p:nvSpPr>
          <p:cNvPr id="29" name="Rectangle 28">
            <a:extLst>
              <a:ext uri="{FF2B5EF4-FFF2-40B4-BE49-F238E27FC236}">
                <a16:creationId xmlns:a16="http://schemas.microsoft.com/office/drawing/2014/main" id="{1842BA9A-57B7-430E-A521-5AB6DE84B676}"/>
              </a:ext>
            </a:extLst>
          </p:cNvPr>
          <p:cNvSpPr/>
          <p:nvPr userDrawn="1"/>
        </p:nvSpPr>
        <p:spPr>
          <a:xfrm>
            <a:off x="912000" y="6022593"/>
            <a:ext cx="3465612"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mn-lt"/>
                <a:cs typeface="Arial"/>
              </a:rPr>
              <a:t>© 2019 Capgemini. All rights reserved.</a:t>
            </a:r>
          </a:p>
        </p:txBody>
      </p:sp>
    </p:spTree>
    <p:extLst>
      <p:ext uri="{BB962C8B-B14F-4D97-AF65-F5344CB8AC3E}">
        <p14:creationId xmlns:p14="http://schemas.microsoft.com/office/powerpoint/2010/main" val="228046646"/>
      </p:ext>
    </p:extLst>
  </p:cSld>
  <p:clrMapOvr>
    <a:masterClrMapping/>
  </p:clrMapOvr>
  <p:extLst>
    <p:ext uri="{DCECCB84-F9BA-43D5-87BE-67443E8EF086}">
      <p15:sldGuideLst xmlns:p15="http://schemas.microsoft.com/office/powerpoint/2012/main">
        <p15:guide id="3" pos="57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Boiler Plate">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A811A24-065F-44D2-B35D-8655A620B8A1}"/>
              </a:ext>
            </a:extLst>
          </p:cNvPr>
          <p:cNvGrpSpPr/>
          <p:nvPr userDrawn="1"/>
        </p:nvGrpSpPr>
        <p:grpSpPr>
          <a:xfrm>
            <a:off x="-1" y="1066712"/>
            <a:ext cx="12198356" cy="5802074"/>
            <a:chOff x="-1" y="1066712"/>
            <a:chExt cx="12198356" cy="5802074"/>
          </a:xfrm>
        </p:grpSpPr>
        <p:pic>
          <p:nvPicPr>
            <p:cNvPr id="30" name="Picture 29">
              <a:extLst>
                <a:ext uri="{FF2B5EF4-FFF2-40B4-BE49-F238E27FC236}">
                  <a16:creationId xmlns:a16="http://schemas.microsoft.com/office/drawing/2014/main" id="{6EC37181-73E0-4FEF-8F03-19840928678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5523"/>
            <a:stretch/>
          </p:blipFill>
          <p:spPr>
            <a:xfrm flipH="1" flipV="1">
              <a:off x="-1" y="1066712"/>
              <a:ext cx="12192000" cy="5791288"/>
            </a:xfrm>
            <a:prstGeom prst="rect">
              <a:avLst/>
            </a:prstGeom>
          </p:spPr>
        </p:pic>
        <p:pic>
          <p:nvPicPr>
            <p:cNvPr id="33" name="Picture 32">
              <a:extLst>
                <a:ext uri="{FF2B5EF4-FFF2-40B4-BE49-F238E27FC236}">
                  <a16:creationId xmlns:a16="http://schemas.microsoft.com/office/drawing/2014/main" id="{E00F7EA5-6C80-4BFF-AD64-48FC3A6C4A3B}"/>
                </a:ext>
              </a:extLst>
            </p:cNvPr>
            <p:cNvPicPr>
              <a:picLocks noChangeAspect="1"/>
            </p:cNvPicPr>
            <p:nvPr userDrawn="1"/>
          </p:nvPicPr>
          <p:blipFill>
            <a:blip r:embed="rId5"/>
            <a:stretch>
              <a:fillRect/>
            </a:stretch>
          </p:blipFill>
          <p:spPr>
            <a:xfrm rot="10800000">
              <a:off x="8688680" y="1077498"/>
              <a:ext cx="3509675" cy="5791288"/>
            </a:xfrm>
            <a:prstGeom prst="rect">
              <a:avLst/>
            </a:prstGeom>
          </p:spPr>
        </p:pic>
      </p:grpSp>
      <p:graphicFrame>
        <p:nvGraphicFramePr>
          <p:cNvPr id="3" name="Object 2" hidden="1">
            <a:extLst>
              <a:ext uri="{FF2B5EF4-FFF2-40B4-BE49-F238E27FC236}">
                <a16:creationId xmlns:a16="http://schemas.microsoft.com/office/drawing/2014/main" id="{84DA10A8-ECF8-43A8-8755-7F9B9F9292E7}"/>
              </a:ext>
            </a:extLst>
          </p:cNvPr>
          <p:cNvGraphicFramePr>
            <a:graphicFrameLocks noChangeAspect="1"/>
          </p:cNvGraphicFramePr>
          <p:nvPr userDrawn="1">
            <p:custDataLst>
              <p:tags r:id="rId2"/>
            </p:custDataLst>
            <p:extLst>
              <p:ext uri="{D42A27DB-BD31-4B8C-83A1-F6EECF244321}">
                <p14:modId xmlns:p14="http://schemas.microsoft.com/office/powerpoint/2010/main" val="17505043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1" name="think-cell Slide" r:id="rId6" imgW="270" imgH="270" progId="TCLayout.ActiveDocument.1">
                  <p:embed/>
                </p:oleObj>
              </mc:Choice>
              <mc:Fallback>
                <p:oleObj name="think-cell Slide" r:id="rId6" imgW="270" imgH="270" progId="TCLayout.ActiveDocument.1">
                  <p:embed/>
                  <p:pic>
                    <p:nvPicPr>
                      <p:cNvPr id="3" name="Object 2" hidden="1">
                        <a:extLst>
                          <a:ext uri="{FF2B5EF4-FFF2-40B4-BE49-F238E27FC236}">
                            <a16:creationId xmlns:a16="http://schemas.microsoft.com/office/drawing/2014/main" id="{84DA10A8-ECF8-43A8-8755-7F9B9F9292E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5" name="Rectangle 24">
            <a:hlinkClick r:id="rId8"/>
            <a:extLst>
              <a:ext uri="{FF2B5EF4-FFF2-40B4-BE49-F238E27FC236}">
                <a16:creationId xmlns:a16="http://schemas.microsoft.com/office/drawing/2014/main" id="{9F81E28A-4FC1-4C3D-8EEF-F0B729859246}"/>
              </a:ext>
            </a:extLst>
          </p:cNvPr>
          <p:cNvSpPr/>
          <p:nvPr userDrawn="1"/>
        </p:nvSpPr>
        <p:spPr>
          <a:xfrm>
            <a:off x="6333489" y="5821999"/>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mj-lt"/>
            </a:endParaRPr>
          </a:p>
        </p:txBody>
      </p:sp>
      <p:grpSp>
        <p:nvGrpSpPr>
          <p:cNvPr id="56" name="Graphic 4">
            <a:extLst>
              <a:ext uri="{FF2B5EF4-FFF2-40B4-BE49-F238E27FC236}">
                <a16:creationId xmlns:a16="http://schemas.microsoft.com/office/drawing/2014/main" id="{73331263-39FE-43F6-90B6-ABA2B25004DD}"/>
              </a:ext>
            </a:extLst>
          </p:cNvPr>
          <p:cNvGrpSpPr>
            <a:grpSpLocks/>
          </p:cNvGrpSpPr>
          <p:nvPr userDrawn="1"/>
        </p:nvGrpSpPr>
        <p:grpSpPr>
          <a:xfrm>
            <a:off x="912000" y="486661"/>
            <a:ext cx="3557061" cy="546150"/>
            <a:chOff x="3176111" y="1257136"/>
            <a:chExt cx="5719756" cy="878207"/>
          </a:xfrm>
        </p:grpSpPr>
        <p:sp>
          <p:nvSpPr>
            <p:cNvPr id="57" name="Freeform: Shape 56">
              <a:extLst>
                <a:ext uri="{FF2B5EF4-FFF2-40B4-BE49-F238E27FC236}">
                  <a16:creationId xmlns:a16="http://schemas.microsoft.com/office/drawing/2014/main" id="{161AB4A7-8D84-4B95-9698-9F755DDD2933}"/>
                </a:ext>
              </a:extLst>
            </p:cNvPr>
            <p:cNvSpPr/>
            <p:nvPr/>
          </p:nvSpPr>
          <p:spPr>
            <a:xfrm>
              <a:off x="8667268" y="1360960"/>
              <a:ext cx="228599"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58" name="Freeform: Shape 57">
              <a:extLst>
                <a:ext uri="{FF2B5EF4-FFF2-40B4-BE49-F238E27FC236}">
                  <a16:creationId xmlns:a16="http://schemas.microsoft.com/office/drawing/2014/main" id="{DCEBB8F3-E8CD-4A50-8F6D-BF2EF29CC39D}"/>
                </a:ext>
              </a:extLst>
            </p:cNvPr>
            <p:cNvSpPr/>
            <p:nvPr/>
          </p:nvSpPr>
          <p:spPr>
            <a:xfrm>
              <a:off x="7972896" y="1460972"/>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59" name="Freeform: Shape 58">
              <a:extLst>
                <a:ext uri="{FF2B5EF4-FFF2-40B4-BE49-F238E27FC236}">
                  <a16:creationId xmlns:a16="http://schemas.microsoft.com/office/drawing/2014/main" id="{AB13A629-C896-44B4-95C5-8DFD9CD6E1F1}"/>
                </a:ext>
              </a:extLst>
            </p:cNvPr>
            <p:cNvSpPr/>
            <p:nvPr/>
          </p:nvSpPr>
          <p:spPr>
            <a:xfrm>
              <a:off x="7182323" y="1317145"/>
              <a:ext cx="114301" cy="114301"/>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0" name="Freeform: Shape 59">
              <a:extLst>
                <a:ext uri="{FF2B5EF4-FFF2-40B4-BE49-F238E27FC236}">
                  <a16:creationId xmlns:a16="http://schemas.microsoft.com/office/drawing/2014/main" id="{47451FC2-F73A-45EC-85CA-C77A7D1A579F}"/>
                </a:ext>
              </a:extLst>
            </p:cNvPr>
            <p:cNvSpPr/>
            <p:nvPr/>
          </p:nvSpPr>
          <p:spPr>
            <a:xfrm>
              <a:off x="7192800" y="147335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1" name="Freeform: Shape 60">
              <a:extLst>
                <a:ext uri="{FF2B5EF4-FFF2-40B4-BE49-F238E27FC236}">
                  <a16:creationId xmlns:a16="http://schemas.microsoft.com/office/drawing/2014/main" id="{B949F05E-8819-4120-8503-75F8529192F6}"/>
                </a:ext>
              </a:extLst>
            </p:cNvPr>
            <p:cNvSpPr/>
            <p:nvPr/>
          </p:nvSpPr>
          <p:spPr>
            <a:xfrm>
              <a:off x="7637617" y="1474308"/>
              <a:ext cx="352426"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2" name="Freeform: Shape 61">
              <a:extLst>
                <a:ext uri="{FF2B5EF4-FFF2-40B4-BE49-F238E27FC236}">
                  <a16:creationId xmlns:a16="http://schemas.microsoft.com/office/drawing/2014/main" id="{824D4146-BBB7-4BD7-B73D-08F89545CF9F}"/>
                </a:ext>
              </a:extLst>
            </p:cNvPr>
            <p:cNvSpPr/>
            <p:nvPr/>
          </p:nvSpPr>
          <p:spPr>
            <a:xfrm>
              <a:off x="7326150"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3" name="Freeform: Shape 62">
              <a:extLst>
                <a:ext uri="{FF2B5EF4-FFF2-40B4-BE49-F238E27FC236}">
                  <a16:creationId xmlns:a16="http://schemas.microsoft.com/office/drawing/2014/main" id="{87DC32D6-0F8E-413D-AB1B-01436A4CB438}"/>
                </a:ext>
              </a:extLst>
            </p:cNvPr>
            <p:cNvSpPr/>
            <p:nvPr/>
          </p:nvSpPr>
          <p:spPr>
            <a:xfrm>
              <a:off x="8331989"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4" name="Freeform: Shape 63">
              <a:extLst>
                <a:ext uri="{FF2B5EF4-FFF2-40B4-BE49-F238E27FC236}">
                  <a16:creationId xmlns:a16="http://schemas.microsoft.com/office/drawing/2014/main" id="{E8CA6709-D925-4E05-BB4C-0BDB0349BB32}"/>
                </a:ext>
              </a:extLst>
            </p:cNvPr>
            <p:cNvSpPr/>
            <p:nvPr/>
          </p:nvSpPr>
          <p:spPr>
            <a:xfrm>
              <a:off x="6619395" y="1521933"/>
              <a:ext cx="457199" cy="371475"/>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65" name="Freeform: Shape 64">
              <a:extLst>
                <a:ext uri="{FF2B5EF4-FFF2-40B4-BE49-F238E27FC236}">
                  <a16:creationId xmlns:a16="http://schemas.microsoft.com/office/drawing/2014/main" id="{6DE1B5DE-6344-44E7-93C7-564CE8B0A924}"/>
                </a:ext>
              </a:extLst>
            </p:cNvPr>
            <p:cNvSpPr/>
            <p:nvPr/>
          </p:nvSpPr>
          <p:spPr>
            <a:xfrm>
              <a:off x="3176111" y="1268567"/>
              <a:ext cx="3171823" cy="866776"/>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6" name="Freeform: Shape 65">
              <a:extLst>
                <a:ext uri="{FF2B5EF4-FFF2-40B4-BE49-F238E27FC236}">
                  <a16:creationId xmlns:a16="http://schemas.microsoft.com/office/drawing/2014/main" id="{A60F606D-3DC0-4106-9323-01D1CE8ED900}"/>
                </a:ext>
              </a:extLst>
            </p:cNvPr>
            <p:cNvSpPr/>
            <p:nvPr/>
          </p:nvSpPr>
          <p:spPr>
            <a:xfrm>
              <a:off x="5565899" y="131139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7" name="Freeform: Shape 66">
              <a:extLst>
                <a:ext uri="{FF2B5EF4-FFF2-40B4-BE49-F238E27FC236}">
                  <a16:creationId xmlns:a16="http://schemas.microsoft.com/office/drawing/2014/main" id="{7C92B1D5-644B-4A6B-AC3C-C664EB079FAF}"/>
                </a:ext>
              </a:extLst>
            </p:cNvPr>
            <p:cNvSpPr/>
            <p:nvPr/>
          </p:nvSpPr>
          <p:spPr>
            <a:xfrm>
              <a:off x="6186959" y="1329492"/>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81" name="Freeform: Shape 80">
              <a:extLst>
                <a:ext uri="{FF2B5EF4-FFF2-40B4-BE49-F238E27FC236}">
                  <a16:creationId xmlns:a16="http://schemas.microsoft.com/office/drawing/2014/main" id="{96F1D2B3-5D37-4739-8829-B7F3D723A967}"/>
                </a:ext>
              </a:extLst>
            </p:cNvPr>
            <p:cNvSpPr/>
            <p:nvPr/>
          </p:nvSpPr>
          <p:spPr>
            <a:xfrm>
              <a:off x="6386989" y="1257136"/>
              <a:ext cx="695324" cy="581025"/>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grpSp>
        <p:nvGrpSpPr>
          <p:cNvPr id="19" name="Group 18">
            <a:extLst>
              <a:ext uri="{FF2B5EF4-FFF2-40B4-BE49-F238E27FC236}">
                <a16:creationId xmlns:a16="http://schemas.microsoft.com/office/drawing/2014/main" id="{309EF0E7-08EF-4968-AF63-4522C9F66997}"/>
              </a:ext>
            </a:extLst>
          </p:cNvPr>
          <p:cNvGrpSpPr/>
          <p:nvPr userDrawn="1"/>
        </p:nvGrpSpPr>
        <p:grpSpPr>
          <a:xfrm>
            <a:off x="912000" y="5375940"/>
            <a:ext cx="1866702" cy="333195"/>
            <a:chOff x="426720" y="4976083"/>
            <a:chExt cx="1866702" cy="333195"/>
          </a:xfrm>
        </p:grpSpPr>
        <p:pic>
          <p:nvPicPr>
            <p:cNvPr id="20" name="Picture 2" descr="D:\My Work\Template\Icons\Social Media\LinkedIN.png">
              <a:hlinkClick r:id="rId9"/>
              <a:extLst>
                <a:ext uri="{FF2B5EF4-FFF2-40B4-BE49-F238E27FC236}">
                  <a16:creationId xmlns:a16="http://schemas.microsoft.com/office/drawing/2014/main" id="{0500779C-5AB1-476F-A174-9205FC1C32B8}"/>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21" name="Picture 4" descr="D:\My Work\Template\Icons\Social Media\SlideShare.png">
              <a:hlinkClick r:id="rId11"/>
              <a:extLst>
                <a:ext uri="{FF2B5EF4-FFF2-40B4-BE49-F238E27FC236}">
                  <a16:creationId xmlns:a16="http://schemas.microsoft.com/office/drawing/2014/main" id="{4A5E8364-E883-486E-B906-1D2F7B39AB5B}"/>
                </a:ext>
              </a:extLst>
            </p:cNvPr>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2" name="Picture 5" descr="D:\My Work\Template\Icons\Social Media\Twitter.png">
              <a:hlinkClick r:id="rId13"/>
              <a:extLst>
                <a:ext uri="{FF2B5EF4-FFF2-40B4-BE49-F238E27FC236}">
                  <a16:creationId xmlns:a16="http://schemas.microsoft.com/office/drawing/2014/main" id="{4BA83DD7-107F-4BD2-8BA0-250A101A2E44}"/>
                </a:ext>
              </a:extLst>
            </p:cNvPr>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3" name="Picture 6" descr="D:\My Work\Template\Icons\Social Media\YouTube.png">
              <a:hlinkClick r:id="rId15"/>
              <a:extLst>
                <a:ext uri="{FF2B5EF4-FFF2-40B4-BE49-F238E27FC236}">
                  <a16:creationId xmlns:a16="http://schemas.microsoft.com/office/drawing/2014/main" id="{0EBD51BE-A122-4ED7-A914-A619F9393770}"/>
                </a:ext>
              </a:extLst>
            </p:cNvPr>
            <p:cNvPicPr>
              <a:picLocks noChangeAspect="1" noChangeArrowheads="1"/>
            </p:cNvPicPr>
            <p:nvPr userDrawn="1"/>
          </p:nvPicPr>
          <p:blipFill>
            <a:blip r:embed="rId16"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26" name="Picture 7" descr="D:\My Work\Template\Icons\Social Media\Facebook.png">
              <a:hlinkClick r:id="rId17"/>
              <a:extLst>
                <a:ext uri="{FF2B5EF4-FFF2-40B4-BE49-F238E27FC236}">
                  <a16:creationId xmlns:a16="http://schemas.microsoft.com/office/drawing/2014/main" id="{02576D09-2564-4F8D-AD0E-B5D4BFAC7F3C}"/>
                </a:ext>
              </a:extLst>
            </p:cNvPr>
            <p:cNvPicPr>
              <a:picLocks noChangeAspect="1" noChangeArrowheads="1"/>
            </p:cNvPicPr>
            <p:nvPr userDrawn="1"/>
          </p:nvPicPr>
          <p:blipFill>
            <a:blip r:embed="rId18"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27" name="Rectangle 26">
            <a:extLst>
              <a:ext uri="{FF2B5EF4-FFF2-40B4-BE49-F238E27FC236}">
                <a16:creationId xmlns:a16="http://schemas.microsoft.com/office/drawing/2014/main" id="{4E54E351-4614-436C-9AAA-3D541A6053CB}"/>
              </a:ext>
            </a:extLst>
          </p:cNvPr>
          <p:cNvSpPr/>
          <p:nvPr userDrawn="1"/>
        </p:nvSpPr>
        <p:spPr>
          <a:xfrm>
            <a:off x="912000" y="1843049"/>
            <a:ext cx="3668557"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200" normalizeH="0" baseline="0" noProof="0" dirty="0">
                <a:ln>
                  <a:noFill/>
                </a:ln>
                <a:solidFill>
                  <a:schemeClr val="tx1"/>
                </a:solidFill>
                <a:effectLst/>
                <a:uLnTx/>
                <a:uFillTx/>
                <a:latin typeface="+mn-lt"/>
                <a:ea typeface="+mn-ea"/>
                <a:cs typeface="+mn-cs"/>
              </a:rPr>
              <a:t>ABOUT CAPGEMINI INVENT</a:t>
            </a:r>
          </a:p>
        </p:txBody>
      </p:sp>
      <p:sp>
        <p:nvSpPr>
          <p:cNvPr id="28" name="Rectangle 27">
            <a:extLst>
              <a:ext uri="{FF2B5EF4-FFF2-40B4-BE49-F238E27FC236}">
                <a16:creationId xmlns:a16="http://schemas.microsoft.com/office/drawing/2014/main" id="{66686B2E-D660-4ED1-8550-F13F800F66CF}"/>
              </a:ext>
            </a:extLst>
          </p:cNvPr>
          <p:cNvSpPr/>
          <p:nvPr userDrawn="1"/>
        </p:nvSpPr>
        <p:spPr>
          <a:xfrm>
            <a:off x="912000" y="2201532"/>
            <a:ext cx="6794100" cy="2713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mn-lt"/>
                <a:ea typeface="+mn-ea"/>
                <a:cs typeface="+mn-cs"/>
              </a:rPr>
              <a:t>As the digital innovation, consulting and transformation brand of the Capgemini Group, Capgemini Invent helps </a:t>
            </a:r>
            <a:r>
              <a:rPr kumimoji="0" lang="en-US" sz="900" b="0" i="0" u="none" strike="noStrike" kern="1200" cap="none" spc="0" normalizeH="0" baseline="0" noProof="0" dirty="0" err="1">
                <a:ln>
                  <a:noFill/>
                </a:ln>
                <a:solidFill>
                  <a:schemeClr val="tx1"/>
                </a:solidFill>
                <a:effectLst/>
                <a:uLnTx/>
                <a:uFillTx/>
                <a:latin typeface="+mn-lt"/>
                <a:ea typeface="+mn-ea"/>
                <a:cs typeface="+mn-cs"/>
              </a:rPr>
              <a:t>CxOs</a:t>
            </a:r>
            <a:r>
              <a:rPr kumimoji="0" lang="en-US" sz="900" b="0" i="0" u="none" strike="noStrike" kern="1200" cap="none" spc="0" normalizeH="0" baseline="0" noProof="0" dirty="0">
                <a:ln>
                  <a:noFill/>
                </a:ln>
                <a:solidFill>
                  <a:schemeClr val="tx1"/>
                </a:solidFill>
                <a:effectLst/>
                <a:uLnTx/>
                <a:uFillTx/>
                <a:latin typeface="+mn-lt"/>
                <a:ea typeface="+mn-ea"/>
                <a:cs typeface="+mn-cs"/>
              </a:rPr>
              <a:t> envision and build what’s next for their organizations. Located in more than 30 offices and 22 creative studios around the world, its 6,000+ strong team combines strategy, technology, data science and creative design with deep industry expertise and insights, to develop new digital solutions and business models of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mn-lt"/>
                <a:ea typeface="+mn-ea"/>
                <a:cs typeface="+mn-cs"/>
              </a:rPr>
              <a:t>Capgemini Invent is an integral part of Capgemini, a global leader in consulting, technology services and digital transformation. The Group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 </a:t>
            </a:r>
            <a:r>
              <a:rPr kumimoji="0" lang="en-US" sz="900" b="0" i="1" u="none" strike="noStrike" kern="1200" cap="none" spc="0" normalizeH="0" baseline="0" noProof="0" dirty="0">
                <a:ln>
                  <a:noFill/>
                </a:ln>
                <a:solidFill>
                  <a:schemeClr val="tx1"/>
                </a:solidFill>
                <a:effectLst/>
                <a:uLnTx/>
                <a:uFillTx/>
                <a:latin typeface="+mn-lt"/>
                <a:ea typeface="+mn-ea"/>
                <a:cs typeface="+mn-cs"/>
              </a:rPr>
              <a:t>People matter, results count.</a:t>
            </a:r>
            <a:endParaRPr kumimoji="0" lang="en-US" sz="900" b="0" i="1" u="none" strike="noStrike" kern="1200" cap="none" spc="0" normalizeH="0" baseline="0" noProof="0" dirty="0">
              <a:ln>
                <a:noFill/>
              </a:ln>
              <a:solidFill>
                <a:schemeClr val="tx1"/>
              </a:solidFill>
              <a:effectLst/>
              <a:uLnTx/>
              <a:uFillTx/>
              <a:latin typeface="Ubuntu" panose="020B0504030602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chemeClr val="tx1"/>
                </a:solidFill>
                <a:effectLst/>
                <a:uLnTx/>
                <a:uFillTx/>
                <a:latin typeface="Ubuntu" panose="020B0504030602030204" pitchFamily="34" charset="0"/>
                <a:ea typeface="+mn-ea"/>
                <a:cs typeface="+mn-cs"/>
              </a:rPr>
              <a:t> </a:t>
            </a:r>
            <a:endParaRPr kumimoji="0" lang="fr-FR" sz="900" b="0" i="0" u="none" strike="noStrike" kern="1200" cap="none" spc="0" normalizeH="0" baseline="0" noProof="0" dirty="0">
              <a:ln>
                <a:noFill/>
              </a:ln>
              <a:solidFill>
                <a:schemeClr val="tx1"/>
              </a:solidFill>
              <a:effectLst/>
              <a:uLnTx/>
              <a:uFillTx/>
              <a:latin typeface="Ubuntu" panose="020B0504030602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Visit us at </a:t>
            </a:r>
            <a:r>
              <a:rPr lang="en-US" sz="900" u="sng" kern="1200" dirty="0" err="1">
                <a:solidFill>
                  <a:sysClr val="windowText" lastClr="000000"/>
                </a:solidFill>
                <a:effectLst/>
                <a:latin typeface="+mn-lt"/>
                <a:ea typeface="+mn-ea"/>
                <a:cs typeface="+mn-cs"/>
                <a:hlinkClick r:id="rId19">
                  <a:extLst>
                    <a:ext uri="{A12FA001-AC4F-418D-AE19-62706E023703}">
                      <ahyp:hlinkClr xmlns:ahyp="http://schemas.microsoft.com/office/drawing/2018/hyperlinkcolor" val="tx"/>
                    </a:ext>
                  </a:extLst>
                </a:hlinkClick>
              </a:rPr>
              <a:t>www.capgemini.com</a:t>
            </a:r>
            <a:r>
              <a:rPr lang="en-US" sz="900" u="sng" kern="1200" dirty="0">
                <a:solidFill>
                  <a:sysClr val="windowText" lastClr="000000"/>
                </a:solidFill>
                <a:effectLst/>
                <a:latin typeface="+mn-lt"/>
                <a:ea typeface="+mn-ea"/>
                <a:cs typeface="+mn-cs"/>
                <a:hlinkClick r:id="rId19">
                  <a:extLst>
                    <a:ext uri="{A12FA001-AC4F-418D-AE19-62706E023703}">
                      <ahyp:hlinkClr xmlns:ahyp="http://schemas.microsoft.com/office/drawing/2018/hyperlinkcolor" val="tx"/>
                    </a:ext>
                  </a:extLst>
                </a:hlinkClick>
              </a:rPr>
              <a:t>/de-de/service/invent</a:t>
            </a:r>
            <a:r>
              <a:rPr lang="en-US" sz="900" u="sng" kern="1200" dirty="0">
                <a:solidFill>
                  <a:sysClr val="windowText" lastClr="000000"/>
                </a:solidFill>
                <a:effectLst/>
                <a:latin typeface="+mn-lt"/>
                <a:ea typeface="+mn-ea"/>
                <a:cs typeface="+mn-cs"/>
              </a:rPr>
              <a:t> </a:t>
            </a:r>
          </a:p>
        </p:txBody>
      </p:sp>
      <p:sp>
        <p:nvSpPr>
          <p:cNvPr id="29" name="Rectangle 28">
            <a:extLst>
              <a:ext uri="{FF2B5EF4-FFF2-40B4-BE49-F238E27FC236}">
                <a16:creationId xmlns:a16="http://schemas.microsoft.com/office/drawing/2014/main" id="{1842BA9A-57B7-430E-A521-5AB6DE84B676}"/>
              </a:ext>
            </a:extLst>
          </p:cNvPr>
          <p:cNvSpPr/>
          <p:nvPr userDrawn="1"/>
        </p:nvSpPr>
        <p:spPr>
          <a:xfrm>
            <a:off x="912000" y="6022593"/>
            <a:ext cx="3465612" cy="446276"/>
          </a:xfrm>
          <a:prstGeom prst="rect">
            <a:avLst/>
          </a:prstGeom>
        </p:spPr>
        <p:txBody>
          <a:bodyPr wrap="square" lIns="0" tIns="0" rIns="0" bIns="0" anchor="b" anchorCtr="0">
            <a:spAutoFit/>
          </a:bodyPr>
          <a:lstStyle/>
          <a:p>
            <a:pPr>
              <a:spcAft>
                <a:spcPts val="600"/>
              </a:spcAft>
            </a:pPr>
            <a:r>
              <a:rPr lang="en-US" sz="800" noProof="0" dirty="0">
                <a:solidFill>
                  <a:schemeClr val="tx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tx1"/>
                </a:solidFill>
                <a:latin typeface="+mn-lt"/>
                <a:cs typeface="Arial"/>
              </a:rPr>
              <a:t>© 2019 Capgemini. All rights reserved.</a:t>
            </a:r>
          </a:p>
        </p:txBody>
      </p:sp>
    </p:spTree>
    <p:extLst>
      <p:ext uri="{BB962C8B-B14F-4D97-AF65-F5344CB8AC3E}">
        <p14:creationId xmlns:p14="http://schemas.microsoft.com/office/powerpoint/2010/main" val="1521475989"/>
      </p:ext>
    </p:extLst>
  </p:cSld>
  <p:clrMapOvr>
    <a:masterClrMapping/>
  </p:clrMapOvr>
  <p:extLst>
    <p:ext uri="{DCECCB84-F9BA-43D5-87BE-67443E8EF086}">
      <p15:sldGuideLst xmlns:p15="http://schemas.microsoft.com/office/powerpoint/2012/main">
        <p15:guide id="3" pos="57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18868"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a16="http://schemas.microsoft.com/office/drawing/2014/main" id="{834ADCB4-BFB1-450D-8F6D-64217F4CD92C}"/>
              </a:ext>
            </a:extLst>
          </p:cNvPr>
          <p:cNvSpPr/>
          <p:nvPr userDrawn="1"/>
        </p:nvSpPr>
        <p:spPr>
          <a:xfrm>
            <a:off x="227348" y="6560757"/>
            <a:ext cx="2223686" cy="219456"/>
          </a:xfrm>
          <a:prstGeom prst="rect">
            <a:avLst/>
          </a:prstGeom>
        </p:spPr>
        <p:txBody>
          <a:bodyPr wrap="none" lIns="0" tIns="0" rIns="0" bIns="0" anchor="ctr">
            <a:noAutofit/>
          </a:bodyPr>
          <a:lstStyle/>
          <a:p>
            <a:pPr algn="l"/>
            <a:r>
              <a:rPr lang="en-US" sz="650">
                <a:solidFill>
                  <a:schemeClr val="bg2">
                    <a:lumMod val="50000"/>
                  </a:schemeClr>
                </a:solidFill>
                <a:cs typeface="Arial" panose="020B0604020202020204" pitchFamily="34" charset="0"/>
              </a:rPr>
              <a:t>© 2019 Capgemini. All rights reserved.</a:t>
            </a:r>
          </a:p>
        </p:txBody>
      </p:sp>
      <p:sp>
        <p:nvSpPr>
          <p:cNvPr id="2" name="Title 1"/>
          <p:cNvSpPr>
            <a:spLocks noGrp="1"/>
          </p:cNvSpPr>
          <p:nvPr>
            <p:ph type="title"/>
          </p:nvPr>
        </p:nvSpPr>
        <p:spPr/>
        <p:txBody>
          <a:bodyPr/>
          <a:lstStyle/>
          <a:p>
            <a:r>
              <a:rPr lang="en-US"/>
              <a:t>Click to edit Master title style</a:t>
            </a:r>
            <a:endParaRPr lang="fr-FR"/>
          </a:p>
        </p:txBody>
      </p:sp>
      <p:pic>
        <p:nvPicPr>
          <p:cNvPr id="8" name="Picture 7">
            <a:extLst>
              <a:ext uri="{FF2B5EF4-FFF2-40B4-BE49-F238E27FC236}">
                <a16:creationId xmlns:a16="http://schemas.microsoft.com/office/drawing/2014/main" id="{7F7133A6-E6F0-408F-A750-96FA66E857B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3852" y="6236078"/>
            <a:ext cx="2851052" cy="858817"/>
          </a:xfrm>
          <a:prstGeom prst="rect">
            <a:avLst/>
          </a:prstGeom>
        </p:spPr>
      </p:pic>
      <p:sp>
        <p:nvSpPr>
          <p:cNvPr id="10" name="Retângulo 43">
            <a:extLst>
              <a:ext uri="{FF2B5EF4-FFF2-40B4-BE49-F238E27FC236}">
                <a16:creationId xmlns:a16="http://schemas.microsoft.com/office/drawing/2014/main" id="{131F21A3-E9B9-BD4D-95F2-27342C571EF3}"/>
              </a:ext>
            </a:extLst>
          </p:cNvPr>
          <p:cNvSpPr/>
          <p:nvPr userDrawn="1"/>
        </p:nvSpPr>
        <p:spPr>
          <a:xfrm>
            <a:off x="5952900" y="6681931"/>
            <a:ext cx="286200" cy="123111"/>
          </a:xfrm>
          <a:prstGeom prst="rect">
            <a:avLst/>
          </a:prstGeom>
        </p:spPr>
        <p:txBody>
          <a:bodyPr wrap="squar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‹N°›</a:t>
            </a:fld>
            <a:endParaRPr lang="en-US" sz="800">
              <a:solidFill>
                <a:schemeClr val="bg1">
                  <a:lumMod val="65000"/>
                </a:schemeClr>
              </a:solidFill>
              <a:cs typeface="Arial" panose="020B0604020202020204" pitchFamily="34" charset="0"/>
            </a:endParaRPr>
          </a:p>
        </p:txBody>
      </p:sp>
    </p:spTree>
    <p:extLst>
      <p:ext uri="{BB962C8B-B14F-4D97-AF65-F5344CB8AC3E}">
        <p14:creationId xmlns:p14="http://schemas.microsoft.com/office/powerpoint/2010/main" val="39686270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7" name="Group 6"/>
          <p:cNvGrpSpPr/>
          <p:nvPr userDrawn="1"/>
        </p:nvGrpSpPr>
        <p:grpSpPr>
          <a:xfrm>
            <a:off x="0" y="2812211"/>
            <a:ext cx="12192000" cy="4045789"/>
            <a:chOff x="0" y="2812211"/>
            <a:chExt cx="12192000" cy="4045789"/>
          </a:xfrm>
          <a:blipFill dpi="0" rotWithShape="1">
            <a:blip r:embed="rId2" cstate="print">
              <a:extLst>
                <a:ext uri="{28A0092B-C50C-407E-A947-70E740481C1C}">
                  <a14:useLocalDpi xmlns:a14="http://schemas.microsoft.com/office/drawing/2010/main" val="0"/>
                </a:ext>
              </a:extLst>
            </a:blip>
            <a:srcRect/>
            <a:stretch>
              <a:fillRect/>
            </a:stretch>
          </a:blipFill>
        </p:grpSpPr>
        <p:sp>
          <p:nvSpPr>
            <p:cNvPr id="8" name="Rectangle 7"/>
            <p:cNvSpPr/>
            <p:nvPr/>
          </p:nvSpPr>
          <p:spPr>
            <a:xfrm>
              <a:off x="0" y="3536830"/>
              <a:ext cx="12192000" cy="33211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Isosceles Triangle 8"/>
            <p:cNvSpPr/>
            <p:nvPr/>
          </p:nvSpPr>
          <p:spPr>
            <a:xfrm>
              <a:off x="5029199" y="2812211"/>
              <a:ext cx="2234242" cy="7246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 name="Group 2"/>
          <p:cNvGrpSpPr/>
          <p:nvPr userDrawn="1"/>
        </p:nvGrpSpPr>
        <p:grpSpPr>
          <a:xfrm>
            <a:off x="-132198" y="-79273"/>
            <a:ext cx="3568925" cy="723459"/>
            <a:chOff x="-132198" y="-79273"/>
            <a:chExt cx="3568925" cy="723459"/>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98" y="-79273"/>
              <a:ext cx="3568925" cy="686332"/>
            </a:xfrm>
            <a:prstGeom prst="rect">
              <a:avLst/>
            </a:prstGeom>
          </p:spPr>
        </p:pic>
        <p:sp>
          <p:nvSpPr>
            <p:cNvPr id="14" name="TextBox 13"/>
            <p:cNvSpPr txBox="1"/>
            <p:nvPr/>
          </p:nvSpPr>
          <p:spPr>
            <a:xfrm>
              <a:off x="23621" y="336409"/>
              <a:ext cx="3199722" cy="307777"/>
            </a:xfrm>
            <a:prstGeom prst="rect">
              <a:avLst/>
            </a:prstGeom>
            <a:noFill/>
          </p:spPr>
          <p:txBody>
            <a:bodyPr wrap="none" rtlCol="0">
              <a:spAutoFit/>
            </a:bodyPr>
            <a:lstStyle/>
            <a:p>
              <a:pPr algn="ctr"/>
              <a:r>
                <a:rPr lang="en-US" sz="1400" noProof="0">
                  <a:latin typeface="Lato" panose="020F0502020204030203" pitchFamily="34" charset="0"/>
                </a:rPr>
                <a:t>Where smart ideas transform business</a:t>
              </a:r>
            </a:p>
          </p:txBody>
        </p:sp>
      </p:grpSp>
      <p:sp>
        <p:nvSpPr>
          <p:cNvPr id="17" name="Title 16"/>
          <p:cNvSpPr>
            <a:spLocks noGrp="1"/>
          </p:cNvSpPr>
          <p:nvPr>
            <p:ph type="title" hasCustomPrompt="1"/>
          </p:nvPr>
        </p:nvSpPr>
        <p:spPr>
          <a:xfrm>
            <a:off x="420950" y="2051265"/>
            <a:ext cx="4834631" cy="480416"/>
          </a:xfrm>
          <a:prstGeom prst="rect">
            <a:avLst/>
          </a:prstGeom>
        </p:spPr>
        <p:txBody>
          <a:bodyPr>
            <a:noAutofit/>
          </a:bodyPr>
          <a:lstStyle>
            <a:lvl1pPr>
              <a:defRPr sz="3200"/>
            </a:lvl1pPr>
          </a:lstStyle>
          <a:p>
            <a:r>
              <a:rPr lang="en-US"/>
              <a:t>TITLE</a:t>
            </a:r>
            <a:endParaRPr lang="fr-FR"/>
          </a:p>
        </p:txBody>
      </p:sp>
      <p:sp>
        <p:nvSpPr>
          <p:cNvPr id="19" name="Text Placeholder 18"/>
          <p:cNvSpPr>
            <a:spLocks noGrp="1"/>
          </p:cNvSpPr>
          <p:nvPr>
            <p:ph type="body" sz="quarter" idx="13" hasCustomPrompt="1"/>
          </p:nvPr>
        </p:nvSpPr>
        <p:spPr>
          <a:xfrm>
            <a:off x="420688" y="2671763"/>
            <a:ext cx="3160712" cy="471487"/>
          </a:xfrm>
          <a:prstGeom prst="rect">
            <a:avLst/>
          </a:prstGeom>
        </p:spPr>
        <p:txBody>
          <a:bodyPr>
            <a:normAutofit/>
          </a:bodyPr>
          <a:lstStyle>
            <a:lvl1pPr marL="0" indent="0">
              <a:buNone/>
              <a:defRPr sz="2400"/>
            </a:lvl1pPr>
          </a:lstStyle>
          <a:p>
            <a:pPr lvl="0"/>
            <a:r>
              <a:rPr lang="en-US"/>
              <a:t>Insert date</a:t>
            </a:r>
            <a:endParaRPr lang="fr-FR"/>
          </a:p>
        </p:txBody>
      </p:sp>
      <p:pic>
        <p:nvPicPr>
          <p:cNvPr id="20" name="Picture 19"/>
          <p:cNvPicPr>
            <a:picLocks noChangeAspect="1"/>
          </p:cNvPicPr>
          <p:nvPr userDrawn="1"/>
        </p:nvPicPr>
        <p:blipFill rotWithShape="1">
          <a:blip r:embed="rId4" cstate="print">
            <a:extLst>
              <a:ext uri="{28A0092B-C50C-407E-A947-70E740481C1C}">
                <a14:useLocalDpi xmlns:a14="http://schemas.microsoft.com/office/drawing/2010/main" val="0"/>
              </a:ext>
            </a:extLst>
          </a:blip>
          <a:srcRect l="13869" t="52387" r="14361" b="9392"/>
          <a:stretch/>
        </p:blipFill>
        <p:spPr>
          <a:xfrm>
            <a:off x="10027132" y="39757"/>
            <a:ext cx="2163144" cy="648000"/>
          </a:xfrm>
          <a:prstGeom prst="rect">
            <a:avLst/>
          </a:prstGeom>
        </p:spPr>
      </p:pic>
    </p:spTree>
    <p:extLst>
      <p:ext uri="{BB962C8B-B14F-4D97-AF65-F5344CB8AC3E}">
        <p14:creationId xmlns:p14="http://schemas.microsoft.com/office/powerpoint/2010/main" val="2407023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6113531-7598-4F63-8B27-CF211DCF8329}"/>
              </a:ext>
            </a:extLst>
          </p:cNvPr>
          <p:cNvGraphicFramePr>
            <a:graphicFrameLocks noChangeAspect="1"/>
          </p:cNvGraphicFramePr>
          <p:nvPr userDrawn="1">
            <p:custDataLst>
              <p:tags r:id="rId2"/>
            </p:custDataLst>
            <p:extLst>
              <p:ext uri="{D42A27DB-BD31-4B8C-83A1-F6EECF244321}">
                <p14:modId xmlns:p14="http://schemas.microsoft.com/office/powerpoint/2010/main" val="511963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7" name="think-cell Slide" r:id="rId5" imgW="270" imgH="270" progId="TCLayout.ActiveDocument.1">
                  <p:embed/>
                </p:oleObj>
              </mc:Choice>
              <mc:Fallback>
                <p:oleObj name="think-cell Slide" r:id="rId5" imgW="270" imgH="270" progId="TCLayout.ActiveDocument.1">
                  <p:embed/>
                  <p:pic>
                    <p:nvPicPr>
                      <p:cNvPr id="5" name="Object 4" hidden="1">
                        <a:extLst>
                          <a:ext uri="{FF2B5EF4-FFF2-40B4-BE49-F238E27FC236}">
                            <a16:creationId xmlns:a16="http://schemas.microsoft.com/office/drawing/2014/main" id="{46113531-7598-4F63-8B27-CF211DCF832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0" name="Picture 19">
            <a:extLst>
              <a:ext uri="{FF2B5EF4-FFF2-40B4-BE49-F238E27FC236}">
                <a16:creationId xmlns:a16="http://schemas.microsoft.com/office/drawing/2014/main" id="{66E9BAFB-E7EF-4F69-818F-35B232D549CA}"/>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r="4872" b="16279"/>
          <a:stretch/>
        </p:blipFill>
        <p:spPr>
          <a:xfrm flipV="1">
            <a:off x="4680520" y="-1"/>
            <a:ext cx="7511480" cy="6156910"/>
          </a:xfrm>
          <a:prstGeom prst="rect">
            <a:avLst/>
          </a:prstGeom>
        </p:spPr>
      </p:pic>
      <p:sp>
        <p:nvSpPr>
          <p:cNvPr id="3" name="Date Placeholder 2">
            <a:extLst>
              <a:ext uri="{FF2B5EF4-FFF2-40B4-BE49-F238E27FC236}">
                <a16:creationId xmlns:a16="http://schemas.microsoft.com/office/drawing/2014/main" id="{793789B1-45FE-41D7-AB00-BF9FA7CBE232}"/>
              </a:ext>
            </a:extLst>
          </p:cNvPr>
          <p:cNvSpPr>
            <a:spLocks noGrp="1"/>
          </p:cNvSpPr>
          <p:nvPr userDrawn="1">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6" name="Slide Number Placeholder 5">
            <a:extLst>
              <a:ext uri="{FF2B5EF4-FFF2-40B4-BE49-F238E27FC236}">
                <a16:creationId xmlns:a16="http://schemas.microsoft.com/office/drawing/2014/main" id="{A01F3CCC-A7A2-43F4-B41C-6E884F53F29B}"/>
              </a:ext>
            </a:extLst>
          </p:cNvPr>
          <p:cNvSpPr>
            <a:spLocks noGrp="1"/>
          </p:cNvSpPr>
          <p:nvPr userDrawn="1">
            <p:ph type="sldNum" sz="quarter" idx="12"/>
          </p:nvPr>
        </p:nvSpPr>
        <p:spPr/>
        <p:txBody>
          <a:bodyPr/>
          <a:lstStyle/>
          <a:p>
            <a:pPr algn="r"/>
            <a:fld id="{5D9A5160-6218-4E5A-B9E6-B93E3DAE377C}" type="slidenum">
              <a:rPr lang="en-US" smtClean="0"/>
              <a:pPr algn="r"/>
              <a:t>‹N°›</a:t>
            </a:fld>
            <a:endParaRPr lang="en-US" dirty="0"/>
          </a:p>
        </p:txBody>
      </p:sp>
      <p:sp>
        <p:nvSpPr>
          <p:cNvPr id="11" name="Title Placeholder 4">
            <a:extLst>
              <a:ext uri="{FF2B5EF4-FFF2-40B4-BE49-F238E27FC236}">
                <a16:creationId xmlns:a16="http://schemas.microsoft.com/office/drawing/2014/main" id="{8CCCBC14-D599-4EA7-9BC4-E710373F2D23}"/>
              </a:ext>
            </a:extLst>
          </p:cNvPr>
          <p:cNvSpPr>
            <a:spLocks noGrp="1"/>
          </p:cNvSpPr>
          <p:nvPr userDrawn="1">
            <p:ph type="title" hasCustomPrompt="1"/>
          </p:nvPr>
        </p:nvSpPr>
        <p:spPr>
          <a:xfrm>
            <a:off x="1079321" y="6907"/>
            <a:ext cx="8640763" cy="1125538"/>
          </a:xfrm>
          <a:prstGeom prst="rect">
            <a:avLst/>
          </a:prstGeom>
        </p:spPr>
        <p:txBody>
          <a:bodyPr vert="horz" lIns="0" tIns="180000" rIns="0" bIns="0" rtlCol="0" anchor="t" anchorCtr="0">
            <a:noAutofit/>
          </a:bodyPr>
          <a:lstStyle>
            <a:lvl1pPr>
              <a:defRPr>
                <a:solidFill>
                  <a:schemeClr val="accent2"/>
                </a:solidFill>
              </a:defRPr>
            </a:lvl1pPr>
          </a:lstStyle>
          <a:p>
            <a:r>
              <a:rPr lang="en-US" dirty="0"/>
              <a:t>Agenda</a:t>
            </a:r>
            <a:endParaRPr lang="de-DE" dirty="0"/>
          </a:p>
        </p:txBody>
      </p:sp>
      <p:sp>
        <p:nvSpPr>
          <p:cNvPr id="4" name="Footer Placeholder 3">
            <a:extLst>
              <a:ext uri="{FF2B5EF4-FFF2-40B4-BE49-F238E27FC236}">
                <a16:creationId xmlns:a16="http://schemas.microsoft.com/office/drawing/2014/main" id="{413328ED-0583-4621-B5D1-697E1C3F445B}"/>
              </a:ext>
            </a:extLst>
          </p:cNvPr>
          <p:cNvSpPr>
            <a:spLocks noGrp="1"/>
          </p:cNvSpPr>
          <p:nvPr userDrawn="1">
            <p:ph type="ftr" sz="quarter" idx="16"/>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2" name="Text Placeholder 11">
            <a:extLst>
              <a:ext uri="{FF2B5EF4-FFF2-40B4-BE49-F238E27FC236}">
                <a16:creationId xmlns:a16="http://schemas.microsoft.com/office/drawing/2014/main" id="{D119069D-5D68-4DB4-B45F-92CCC710785E}"/>
              </a:ext>
            </a:extLst>
          </p:cNvPr>
          <p:cNvSpPr>
            <a:spLocks noGrp="1"/>
          </p:cNvSpPr>
          <p:nvPr>
            <p:ph type="body" sz="quarter" idx="24" hasCustomPrompt="1"/>
          </p:nvPr>
        </p:nvSpPr>
        <p:spPr>
          <a:xfrm>
            <a:off x="1794570" y="1628775"/>
            <a:ext cx="5813598" cy="369332"/>
          </a:xfrm>
        </p:spPr>
        <p:txBody>
          <a:bodyPr>
            <a:normAutofit/>
          </a:bodyPr>
          <a:lstStyle>
            <a:lvl1pPr>
              <a:spcBef>
                <a:spcPts val="0"/>
              </a:spcBef>
              <a:defRPr sz="2400"/>
            </a:lvl1pPr>
          </a:lstStyle>
          <a:p>
            <a:pPr lvl="0"/>
            <a:r>
              <a:rPr lang="en-US" dirty="0"/>
              <a:t>Click to add text</a:t>
            </a:r>
          </a:p>
        </p:txBody>
      </p:sp>
      <p:sp>
        <p:nvSpPr>
          <p:cNvPr id="23" name="Text Placeholder 11">
            <a:extLst>
              <a:ext uri="{FF2B5EF4-FFF2-40B4-BE49-F238E27FC236}">
                <a16:creationId xmlns:a16="http://schemas.microsoft.com/office/drawing/2014/main" id="{AA1A2157-04CD-44FC-8492-E3FAFE326F18}"/>
              </a:ext>
            </a:extLst>
          </p:cNvPr>
          <p:cNvSpPr>
            <a:spLocks noGrp="1"/>
          </p:cNvSpPr>
          <p:nvPr>
            <p:ph type="body" sz="quarter" idx="25"/>
          </p:nvPr>
        </p:nvSpPr>
        <p:spPr>
          <a:xfrm>
            <a:off x="1794570" y="2221388"/>
            <a:ext cx="5813598" cy="369332"/>
          </a:xfrm>
        </p:spPr>
        <p:txBody>
          <a:bodyPr>
            <a:normAutofit/>
          </a:bodyPr>
          <a:lstStyle>
            <a:lvl1pPr>
              <a:spcBef>
                <a:spcPts val="0"/>
              </a:spcBef>
              <a:defRPr sz="2400"/>
            </a:lvl1pPr>
          </a:lstStyle>
          <a:p>
            <a:pPr lvl="0"/>
            <a:r>
              <a:rPr lang="en-US"/>
              <a:t>Click to edit Master text styles</a:t>
            </a:r>
          </a:p>
        </p:txBody>
      </p:sp>
      <p:sp>
        <p:nvSpPr>
          <p:cNvPr id="24" name="Text Placeholder 11">
            <a:extLst>
              <a:ext uri="{FF2B5EF4-FFF2-40B4-BE49-F238E27FC236}">
                <a16:creationId xmlns:a16="http://schemas.microsoft.com/office/drawing/2014/main" id="{199E21EB-D052-4206-952C-D3FE77AA1C8D}"/>
              </a:ext>
            </a:extLst>
          </p:cNvPr>
          <p:cNvSpPr>
            <a:spLocks noGrp="1"/>
          </p:cNvSpPr>
          <p:nvPr>
            <p:ph type="body" sz="quarter" idx="26"/>
          </p:nvPr>
        </p:nvSpPr>
        <p:spPr>
          <a:xfrm>
            <a:off x="1794570" y="2814001"/>
            <a:ext cx="5813598" cy="369332"/>
          </a:xfrm>
        </p:spPr>
        <p:txBody>
          <a:bodyPr>
            <a:normAutofit/>
          </a:bodyPr>
          <a:lstStyle>
            <a:lvl1pPr>
              <a:spcBef>
                <a:spcPts val="0"/>
              </a:spcBef>
              <a:defRPr sz="2400"/>
            </a:lvl1pPr>
          </a:lstStyle>
          <a:p>
            <a:pPr lvl="0"/>
            <a:r>
              <a:rPr lang="en-US"/>
              <a:t>Click to edit Master text styles</a:t>
            </a:r>
          </a:p>
        </p:txBody>
      </p:sp>
      <p:sp>
        <p:nvSpPr>
          <p:cNvPr id="7" name="Text Placeholder 6">
            <a:extLst>
              <a:ext uri="{FF2B5EF4-FFF2-40B4-BE49-F238E27FC236}">
                <a16:creationId xmlns:a16="http://schemas.microsoft.com/office/drawing/2014/main" id="{C9AA932A-4442-4987-878D-3B69D84A4771}"/>
              </a:ext>
            </a:extLst>
          </p:cNvPr>
          <p:cNvSpPr>
            <a:spLocks noGrp="1"/>
          </p:cNvSpPr>
          <p:nvPr>
            <p:ph type="body" sz="quarter" idx="27" hasCustomPrompt="1"/>
          </p:nvPr>
        </p:nvSpPr>
        <p:spPr>
          <a:xfrm>
            <a:off x="1079500" y="1628775"/>
            <a:ext cx="335980" cy="369888"/>
          </a:xfr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21" name="Text Placeholder 6">
            <a:extLst>
              <a:ext uri="{FF2B5EF4-FFF2-40B4-BE49-F238E27FC236}">
                <a16:creationId xmlns:a16="http://schemas.microsoft.com/office/drawing/2014/main" id="{EAA65ABF-5E47-4A8A-934B-E9458D034F70}"/>
              </a:ext>
            </a:extLst>
          </p:cNvPr>
          <p:cNvSpPr>
            <a:spLocks noGrp="1"/>
          </p:cNvSpPr>
          <p:nvPr>
            <p:ph type="body" sz="quarter" idx="28" hasCustomPrompt="1"/>
          </p:nvPr>
        </p:nvSpPr>
        <p:spPr>
          <a:xfrm>
            <a:off x="1079500" y="2221388"/>
            <a:ext cx="335980" cy="369888"/>
          </a:xfr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22" name="Text Placeholder 6">
            <a:extLst>
              <a:ext uri="{FF2B5EF4-FFF2-40B4-BE49-F238E27FC236}">
                <a16:creationId xmlns:a16="http://schemas.microsoft.com/office/drawing/2014/main" id="{AE370511-ABDA-4008-B938-10F0105CBF69}"/>
              </a:ext>
            </a:extLst>
          </p:cNvPr>
          <p:cNvSpPr>
            <a:spLocks noGrp="1"/>
          </p:cNvSpPr>
          <p:nvPr>
            <p:ph type="body" sz="quarter" idx="29" hasCustomPrompt="1"/>
          </p:nvPr>
        </p:nvSpPr>
        <p:spPr>
          <a:xfrm>
            <a:off x="1079500" y="2814001"/>
            <a:ext cx="335980" cy="369888"/>
          </a:xfr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grpSp>
        <p:nvGrpSpPr>
          <p:cNvPr id="25" name="Group 37">
            <a:extLst>
              <a:ext uri="{FF2B5EF4-FFF2-40B4-BE49-F238E27FC236}">
                <a16:creationId xmlns:a16="http://schemas.microsoft.com/office/drawing/2014/main" id="{F199D190-F10A-4C80-B7AC-2C842018D038}"/>
              </a:ext>
            </a:extLst>
          </p:cNvPr>
          <p:cNvGrpSpPr/>
          <p:nvPr userDrawn="1"/>
        </p:nvGrpSpPr>
        <p:grpSpPr>
          <a:xfrm>
            <a:off x="11501102" y="171573"/>
            <a:ext cx="419436" cy="388087"/>
            <a:chOff x="5481638" y="2859088"/>
            <a:chExt cx="1231900" cy="1139825"/>
          </a:xfrm>
          <a:solidFill>
            <a:schemeClr val="bg1"/>
          </a:solidFill>
        </p:grpSpPr>
        <p:sp>
          <p:nvSpPr>
            <p:cNvPr id="26" name="Freeform 320">
              <a:extLst>
                <a:ext uri="{FF2B5EF4-FFF2-40B4-BE49-F238E27FC236}">
                  <a16:creationId xmlns:a16="http://schemas.microsoft.com/office/drawing/2014/main" id="{0A5DA0A7-74EB-4AD2-849E-56AB911B163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321">
              <a:extLst>
                <a:ext uri="{FF2B5EF4-FFF2-40B4-BE49-F238E27FC236}">
                  <a16:creationId xmlns:a16="http://schemas.microsoft.com/office/drawing/2014/main" id="{00B7A470-8AEB-49C3-B82A-DCFE373AF511}"/>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8" name="Text Placeholder 11">
            <a:extLst>
              <a:ext uri="{FF2B5EF4-FFF2-40B4-BE49-F238E27FC236}">
                <a16:creationId xmlns:a16="http://schemas.microsoft.com/office/drawing/2014/main" id="{CABD3DEA-D9AC-49A6-AB02-7A5380BF5183}"/>
              </a:ext>
            </a:extLst>
          </p:cNvPr>
          <p:cNvSpPr>
            <a:spLocks noGrp="1"/>
          </p:cNvSpPr>
          <p:nvPr>
            <p:ph type="body" sz="quarter" idx="30" hasCustomPrompt="1"/>
          </p:nvPr>
        </p:nvSpPr>
        <p:spPr>
          <a:xfrm>
            <a:off x="1794570" y="3406614"/>
            <a:ext cx="5813598" cy="369332"/>
          </a:xfrm>
        </p:spPr>
        <p:txBody>
          <a:bodyPr>
            <a:normAutofit/>
          </a:bodyPr>
          <a:lstStyle>
            <a:lvl1pPr>
              <a:spcBef>
                <a:spcPts val="0"/>
              </a:spcBef>
              <a:defRPr sz="2400"/>
            </a:lvl1pPr>
          </a:lstStyle>
          <a:p>
            <a:pPr lvl="0"/>
            <a:r>
              <a:rPr lang="en-US" dirty="0"/>
              <a:t>Click to add text</a:t>
            </a:r>
          </a:p>
        </p:txBody>
      </p:sp>
      <p:sp>
        <p:nvSpPr>
          <p:cNvPr id="29" name="Text Placeholder 11">
            <a:extLst>
              <a:ext uri="{FF2B5EF4-FFF2-40B4-BE49-F238E27FC236}">
                <a16:creationId xmlns:a16="http://schemas.microsoft.com/office/drawing/2014/main" id="{C143C05F-5CEC-4DA0-8030-D7B2370EBBB4}"/>
              </a:ext>
            </a:extLst>
          </p:cNvPr>
          <p:cNvSpPr>
            <a:spLocks noGrp="1"/>
          </p:cNvSpPr>
          <p:nvPr>
            <p:ph type="body" sz="quarter" idx="31"/>
          </p:nvPr>
        </p:nvSpPr>
        <p:spPr>
          <a:xfrm>
            <a:off x="1794570" y="3999227"/>
            <a:ext cx="5813598" cy="369332"/>
          </a:xfrm>
        </p:spPr>
        <p:txBody>
          <a:bodyPr>
            <a:normAutofit/>
          </a:bodyPr>
          <a:lstStyle>
            <a:lvl1pPr>
              <a:spcBef>
                <a:spcPts val="0"/>
              </a:spcBef>
              <a:defRPr sz="2400"/>
            </a:lvl1pPr>
          </a:lstStyle>
          <a:p>
            <a:pPr lvl="0"/>
            <a:r>
              <a:rPr lang="en-US"/>
              <a:t>Click to edit Master text styles</a:t>
            </a:r>
          </a:p>
        </p:txBody>
      </p:sp>
      <p:sp>
        <p:nvSpPr>
          <p:cNvPr id="30" name="Text Placeholder 11">
            <a:extLst>
              <a:ext uri="{FF2B5EF4-FFF2-40B4-BE49-F238E27FC236}">
                <a16:creationId xmlns:a16="http://schemas.microsoft.com/office/drawing/2014/main" id="{96B43F80-D448-432F-A45D-FE4715923FC2}"/>
              </a:ext>
            </a:extLst>
          </p:cNvPr>
          <p:cNvSpPr>
            <a:spLocks noGrp="1"/>
          </p:cNvSpPr>
          <p:nvPr>
            <p:ph type="body" sz="quarter" idx="32"/>
          </p:nvPr>
        </p:nvSpPr>
        <p:spPr>
          <a:xfrm>
            <a:off x="1794570" y="4591841"/>
            <a:ext cx="5813598" cy="369332"/>
          </a:xfrm>
        </p:spPr>
        <p:txBody>
          <a:bodyPr>
            <a:normAutofit/>
          </a:bodyPr>
          <a:lstStyle>
            <a:lvl1pPr>
              <a:spcBef>
                <a:spcPts val="0"/>
              </a:spcBef>
              <a:defRPr sz="2400"/>
            </a:lvl1pPr>
          </a:lstStyle>
          <a:p>
            <a:pPr lvl="0"/>
            <a:r>
              <a:rPr lang="en-US"/>
              <a:t>Click to edit Master text styles</a:t>
            </a:r>
          </a:p>
        </p:txBody>
      </p:sp>
      <p:sp>
        <p:nvSpPr>
          <p:cNvPr id="31" name="Text Placeholder 6">
            <a:extLst>
              <a:ext uri="{FF2B5EF4-FFF2-40B4-BE49-F238E27FC236}">
                <a16:creationId xmlns:a16="http://schemas.microsoft.com/office/drawing/2014/main" id="{C434EB54-C0D1-4857-9330-87FAFCC49D56}"/>
              </a:ext>
            </a:extLst>
          </p:cNvPr>
          <p:cNvSpPr>
            <a:spLocks noGrp="1"/>
          </p:cNvSpPr>
          <p:nvPr>
            <p:ph type="body" sz="quarter" idx="33" hasCustomPrompt="1"/>
          </p:nvPr>
        </p:nvSpPr>
        <p:spPr>
          <a:xfrm>
            <a:off x="1079500" y="3406614"/>
            <a:ext cx="335980" cy="369888"/>
          </a:xfr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32" name="Text Placeholder 6">
            <a:extLst>
              <a:ext uri="{FF2B5EF4-FFF2-40B4-BE49-F238E27FC236}">
                <a16:creationId xmlns:a16="http://schemas.microsoft.com/office/drawing/2014/main" id="{F0320016-4C9A-409B-8724-E53F23529A4B}"/>
              </a:ext>
            </a:extLst>
          </p:cNvPr>
          <p:cNvSpPr>
            <a:spLocks noGrp="1"/>
          </p:cNvSpPr>
          <p:nvPr>
            <p:ph type="body" sz="quarter" idx="34" hasCustomPrompt="1"/>
          </p:nvPr>
        </p:nvSpPr>
        <p:spPr>
          <a:xfrm>
            <a:off x="1079500" y="3999227"/>
            <a:ext cx="335980" cy="369888"/>
          </a:xfr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34" name="Text Placeholder 6">
            <a:extLst>
              <a:ext uri="{FF2B5EF4-FFF2-40B4-BE49-F238E27FC236}">
                <a16:creationId xmlns:a16="http://schemas.microsoft.com/office/drawing/2014/main" id="{F0279A3C-5E27-40F7-98C0-08832F4CE1FB}"/>
              </a:ext>
            </a:extLst>
          </p:cNvPr>
          <p:cNvSpPr>
            <a:spLocks noGrp="1"/>
          </p:cNvSpPr>
          <p:nvPr>
            <p:ph type="body" sz="quarter" idx="35" hasCustomPrompt="1"/>
          </p:nvPr>
        </p:nvSpPr>
        <p:spPr>
          <a:xfrm>
            <a:off x="1079500" y="4591841"/>
            <a:ext cx="335980" cy="369888"/>
          </a:xfr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36" name="TextBox 35">
            <a:extLst>
              <a:ext uri="{FF2B5EF4-FFF2-40B4-BE49-F238E27FC236}">
                <a16:creationId xmlns:a16="http://schemas.microsoft.com/office/drawing/2014/main" id="{AFD10231-6BD1-4040-B157-F3CA516C7AA8}"/>
              </a:ext>
            </a:extLst>
          </p:cNvPr>
          <p:cNvSpPr txBox="1"/>
          <p:nvPr userDrawn="1">
            <p:custDataLst>
              <p:tags r:id="rId3"/>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2587222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0" y="0"/>
            <a:ext cx="3726426" cy="6858000"/>
          </a:xfrm>
          <a:prstGeom prst="rect">
            <a:avLst/>
          </a:prstGeom>
        </p:spPr>
      </p:pic>
      <p:sp>
        <p:nvSpPr>
          <p:cNvPr id="31" name="Shape 109"/>
          <p:cNvSpPr/>
          <p:nvPr/>
        </p:nvSpPr>
        <p:spPr>
          <a:xfrm rot="2700000">
            <a:off x="9907171" y="505403"/>
            <a:ext cx="1563087" cy="1625862"/>
          </a:xfrm>
          <a:prstGeom prst="rect">
            <a:avLst/>
          </a:prstGeom>
          <a:noFill/>
          <a:ln w="19050" cap="flat" cmpd="sng">
            <a:solidFill>
              <a:schemeClr val="tx2"/>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Calibri"/>
              <a:buNone/>
            </a:pPr>
            <a:endParaRPr sz="1800" b="0" i="0" u="none" strike="noStrike" cap="none">
              <a:solidFill>
                <a:schemeClr val="lt1"/>
              </a:solidFill>
              <a:latin typeface="Calibri"/>
              <a:ea typeface="Calibri"/>
              <a:cs typeface="Calibri"/>
              <a:sym typeface="Calibri"/>
            </a:endParaRPr>
          </a:p>
        </p:txBody>
      </p:sp>
      <p:sp>
        <p:nvSpPr>
          <p:cNvPr id="33" name="Title 32"/>
          <p:cNvSpPr>
            <a:spLocks noGrp="1"/>
          </p:cNvSpPr>
          <p:nvPr>
            <p:ph type="title" hasCustomPrompt="1"/>
          </p:nvPr>
        </p:nvSpPr>
        <p:spPr>
          <a:xfrm>
            <a:off x="10051370" y="1080268"/>
            <a:ext cx="1445213" cy="456073"/>
          </a:xfrm>
          <a:prstGeom prst="rect">
            <a:avLst/>
          </a:prstGeom>
        </p:spPr>
        <p:txBody>
          <a:bodyPr>
            <a:normAutofit/>
          </a:bodyPr>
          <a:lstStyle>
            <a:lvl1pPr>
              <a:defRPr sz="2000"/>
            </a:lvl1pPr>
          </a:lstStyle>
          <a:p>
            <a:r>
              <a:rPr lang="fr-FR"/>
              <a:t>AGENDA</a:t>
            </a:r>
          </a:p>
        </p:txBody>
      </p:sp>
    </p:spTree>
    <p:extLst>
      <p:ext uri="{BB962C8B-B14F-4D97-AF65-F5344CB8AC3E}">
        <p14:creationId xmlns:p14="http://schemas.microsoft.com/office/powerpoint/2010/main" val="24490886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Break section 1">
    <p:spTree>
      <p:nvGrpSpPr>
        <p:cNvPr id="1" name=""/>
        <p:cNvGrpSpPr/>
        <p:nvPr/>
      </p:nvGrpSpPr>
      <p:grpSpPr>
        <a:xfrm>
          <a:off x="0" y="0"/>
          <a:ext cx="0" cy="0"/>
          <a:chOff x="0" y="0"/>
          <a:chExt cx="0" cy="0"/>
        </a:xfrm>
      </p:grpSpPr>
      <p:pic>
        <p:nvPicPr>
          <p:cNvPr id="14" name="Shape 75"/>
          <p:cNvPicPr preferRelativeResize="0"/>
          <p:nvPr userDrawn="1"/>
        </p:nvPicPr>
        <p:blipFill>
          <a:blip r:embed="rId2">
            <a:alphaModFix/>
          </a:blip>
          <a:stretch>
            <a:fillRect/>
          </a:stretch>
        </p:blipFill>
        <p:spPr>
          <a:xfrm>
            <a:off x="130635" y="165853"/>
            <a:ext cx="11930730" cy="6526294"/>
          </a:xfrm>
          <a:prstGeom prst="rect">
            <a:avLst/>
          </a:prstGeom>
          <a:noFill/>
          <a:ln>
            <a:noFill/>
          </a:ln>
        </p:spPr>
      </p:pic>
      <p:sp>
        <p:nvSpPr>
          <p:cNvPr id="2" name="Title 1"/>
          <p:cNvSpPr>
            <a:spLocks noGrp="1"/>
          </p:cNvSpPr>
          <p:nvPr>
            <p:ph type="title" hasCustomPrompt="1"/>
          </p:nvPr>
        </p:nvSpPr>
        <p:spPr>
          <a:xfrm>
            <a:off x="4024913" y="2775096"/>
            <a:ext cx="3698289" cy="1325563"/>
          </a:xfrm>
          <a:prstGeom prst="rect">
            <a:avLst/>
          </a:prstGeom>
        </p:spPr>
        <p:txBody>
          <a:bodyPr>
            <a:normAutofit/>
          </a:bodyPr>
          <a:lstStyle>
            <a:lvl1pPr algn="ctr">
              <a:defRPr sz="2800">
                <a:latin typeface="+mj-lt"/>
              </a:defRPr>
            </a:lvl1pPr>
          </a:lstStyle>
          <a:p>
            <a:r>
              <a:rPr lang="en-US"/>
              <a:t>BREAK SECTION</a:t>
            </a:r>
            <a:endParaRPr lang="fr-FR"/>
          </a:p>
        </p:txBody>
      </p:sp>
      <p:sp>
        <p:nvSpPr>
          <p:cNvPr id="10" name="Shape 109"/>
          <p:cNvSpPr/>
          <p:nvPr/>
        </p:nvSpPr>
        <p:spPr>
          <a:xfrm rot="2700000">
            <a:off x="4606048" y="2144992"/>
            <a:ext cx="2580214" cy="2568015"/>
          </a:xfrm>
          <a:prstGeom prst="rect">
            <a:avLst/>
          </a:prstGeom>
          <a:noFill/>
          <a:ln w="28575" cap="flat" cmpd="sng">
            <a:solidFill>
              <a:srgbClr val="FFFFFF"/>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Calibri"/>
              <a:buNone/>
            </a:pPr>
            <a:endParaRPr sz="1800" b="0" i="0" u="none" strike="noStrike" cap="none">
              <a:solidFill>
                <a:schemeClr val="lt1"/>
              </a:solidFill>
              <a:latin typeface="Calibri"/>
              <a:ea typeface="Calibri"/>
              <a:cs typeface="Calibri"/>
              <a:sym typeface="Calibri"/>
            </a:endParaRPr>
          </a:p>
        </p:txBody>
      </p:sp>
      <p:sp>
        <p:nvSpPr>
          <p:cNvPr id="12" name="Text Placeholder 11"/>
          <p:cNvSpPr>
            <a:spLocks noGrp="1"/>
          </p:cNvSpPr>
          <p:nvPr>
            <p:ph type="body" sz="quarter" idx="12" hasCustomPrompt="1"/>
          </p:nvPr>
        </p:nvSpPr>
        <p:spPr>
          <a:xfrm>
            <a:off x="5424258" y="2104008"/>
            <a:ext cx="905521" cy="1004393"/>
          </a:xfrm>
          <a:prstGeom prst="rect">
            <a:avLst/>
          </a:prstGeom>
        </p:spPr>
        <p:txBody>
          <a:bodyPr>
            <a:noAutofit/>
          </a:bodyPr>
          <a:lstStyle>
            <a:lvl1pPr marL="0" indent="0" algn="ctr">
              <a:buNone/>
              <a:defRPr sz="8000">
                <a:solidFill>
                  <a:schemeClr val="accent3"/>
                </a:solidFill>
              </a:defRPr>
            </a:lvl1pPr>
          </a:lstStyle>
          <a:p>
            <a:pPr lvl="0"/>
            <a:r>
              <a:rPr lang="en-US"/>
              <a:t>#</a:t>
            </a:r>
            <a:endParaRPr lang="fr-FR"/>
          </a:p>
        </p:txBody>
      </p:sp>
    </p:spTree>
    <p:extLst>
      <p:ext uri="{BB962C8B-B14F-4D97-AF65-F5344CB8AC3E}">
        <p14:creationId xmlns:p14="http://schemas.microsoft.com/office/powerpoint/2010/main" val="35466092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 full wifth text">
    <p:spTree>
      <p:nvGrpSpPr>
        <p:cNvPr id="1" name=""/>
        <p:cNvGrpSpPr/>
        <p:nvPr/>
      </p:nvGrpSpPr>
      <p:grpSpPr>
        <a:xfrm>
          <a:off x="0" y="0"/>
          <a:ext cx="0" cy="0"/>
          <a:chOff x="0" y="0"/>
          <a:chExt cx="0" cy="0"/>
        </a:xfrm>
      </p:grpSpPr>
      <p:grpSp>
        <p:nvGrpSpPr>
          <p:cNvPr id="5" name="Group 4"/>
          <p:cNvGrpSpPr/>
          <p:nvPr userDrawn="1"/>
        </p:nvGrpSpPr>
        <p:grpSpPr>
          <a:xfrm>
            <a:off x="5866382" y="1309157"/>
            <a:ext cx="459237" cy="154296"/>
            <a:chOff x="5619563" y="1313895"/>
            <a:chExt cx="459237" cy="154296"/>
          </a:xfrm>
        </p:grpSpPr>
        <p:sp>
          <p:nvSpPr>
            <p:cNvPr id="10" name="Oval 9"/>
            <p:cNvSpPr/>
            <p:nvPr/>
          </p:nvSpPr>
          <p:spPr>
            <a:xfrm>
              <a:off x="5619563" y="1313895"/>
              <a:ext cx="142043" cy="1542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p:cNvSpPr/>
            <p:nvPr/>
          </p:nvSpPr>
          <p:spPr>
            <a:xfrm>
              <a:off x="5782599" y="1313895"/>
              <a:ext cx="142043" cy="1542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p:cNvSpPr/>
            <p:nvPr/>
          </p:nvSpPr>
          <p:spPr>
            <a:xfrm>
              <a:off x="5936757" y="1313895"/>
              <a:ext cx="142043" cy="1542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Title Placeholder 1"/>
          <p:cNvSpPr>
            <a:spLocks noGrp="1"/>
          </p:cNvSpPr>
          <p:nvPr>
            <p:ph type="title"/>
          </p:nvPr>
        </p:nvSpPr>
        <p:spPr>
          <a:xfrm>
            <a:off x="407989" y="249701"/>
            <a:ext cx="11398545" cy="1044574"/>
          </a:xfrm>
          <a:prstGeom prst="rect">
            <a:avLst/>
          </a:prstGeom>
        </p:spPr>
        <p:txBody>
          <a:bodyPr vert="horz" lIns="91440" tIns="45720" rIns="91440" bIns="45720" rtlCol="0" anchor="ctr">
            <a:noAutofit/>
          </a:bodyPr>
          <a:lstStyle>
            <a:lvl1pPr algn="ctr">
              <a:defRPr lang="fr-FR" sz="2800" dirty="0">
                <a:latin typeface="+mn-lt"/>
              </a:defRPr>
            </a:lvl1pPr>
          </a:lstStyle>
          <a:p>
            <a:pPr marL="0" lvl="0"/>
            <a:r>
              <a:rPr lang="en-US"/>
              <a:t>Click to edit Master title style</a:t>
            </a:r>
            <a:endParaRPr lang="fr-FR"/>
          </a:p>
        </p:txBody>
      </p:sp>
    </p:spTree>
    <p:extLst>
      <p:ext uri="{BB962C8B-B14F-4D97-AF65-F5344CB8AC3E}">
        <p14:creationId xmlns:p14="http://schemas.microsoft.com/office/powerpoint/2010/main" val="3795778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Agenda 1">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3F3F160A-E2AB-4B43-9624-8FA6526A6132}" type="datetimeFigureOut">
              <a:rPr lang="fr-FR" smtClean="0"/>
              <a:t>18/09/2019</a:t>
            </a:fld>
            <a:endParaRPr lang="fr-F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fr-FR"/>
          </a:p>
        </p:txBody>
      </p:sp>
      <p:pic>
        <p:nvPicPr>
          <p:cNvPr id="6" name="Picture 5"/>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0" y="0"/>
            <a:ext cx="3726426" cy="6858000"/>
          </a:xfrm>
          <a:prstGeom prst="rect">
            <a:avLst/>
          </a:prstGeom>
        </p:spPr>
      </p:pic>
      <p:grpSp>
        <p:nvGrpSpPr>
          <p:cNvPr id="5" name="Group 4"/>
          <p:cNvGrpSpPr/>
          <p:nvPr userDrawn="1"/>
        </p:nvGrpSpPr>
        <p:grpSpPr>
          <a:xfrm>
            <a:off x="3725398" y="549001"/>
            <a:ext cx="5612883" cy="5759999"/>
            <a:chOff x="3725398" y="514276"/>
            <a:chExt cx="5612883" cy="5759999"/>
          </a:xfrm>
        </p:grpSpPr>
        <p:sp>
          <p:nvSpPr>
            <p:cNvPr id="10" name="Rectangle 9"/>
            <p:cNvSpPr/>
            <p:nvPr/>
          </p:nvSpPr>
          <p:spPr>
            <a:xfrm>
              <a:off x="3725398" y="4834276"/>
              <a:ext cx="5612883" cy="14399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725398" y="3394276"/>
              <a:ext cx="5612883" cy="1439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3725398" y="1954275"/>
              <a:ext cx="5612883" cy="14399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3725398" y="514276"/>
              <a:ext cx="5612883" cy="1439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 Placeholder 7"/>
          <p:cNvSpPr>
            <a:spLocks noGrp="1"/>
          </p:cNvSpPr>
          <p:nvPr userDrawn="1">
            <p:ph type="body" sz="quarter" idx="13" hasCustomPrompt="1"/>
          </p:nvPr>
        </p:nvSpPr>
        <p:spPr>
          <a:xfrm>
            <a:off x="4447713" y="856019"/>
            <a:ext cx="3705687" cy="825962"/>
          </a:xfrm>
          <a:prstGeom prst="rect">
            <a:avLst/>
          </a:prstGeom>
        </p:spPr>
        <p:txBody>
          <a:bodyPr>
            <a:normAutofit/>
          </a:bodyPr>
          <a:lstStyle>
            <a:lvl1pPr marL="0" indent="0">
              <a:buNone/>
              <a:defRPr sz="2000"/>
            </a:lvl1pPr>
          </a:lstStyle>
          <a:p>
            <a:r>
              <a:rPr lang="it-IT" b="1">
                <a:latin typeface="Montserrat" panose="02000505000000020004" pitchFamily="2" charset="0"/>
              </a:rPr>
              <a:t>1. YOUR TITLE HERE</a:t>
            </a:r>
            <a:endParaRPr lang="fr-FR" b="1">
              <a:latin typeface="Montserrat" panose="02000505000000020004" pitchFamily="2" charset="0"/>
            </a:endParaRPr>
          </a:p>
        </p:txBody>
      </p:sp>
      <p:sp>
        <p:nvSpPr>
          <p:cNvPr id="17" name="Text Placeholder 7"/>
          <p:cNvSpPr>
            <a:spLocks noGrp="1"/>
          </p:cNvSpPr>
          <p:nvPr userDrawn="1">
            <p:ph type="body" sz="quarter" idx="14" hasCustomPrompt="1"/>
          </p:nvPr>
        </p:nvSpPr>
        <p:spPr>
          <a:xfrm>
            <a:off x="4447713" y="2296018"/>
            <a:ext cx="3705687" cy="825962"/>
          </a:xfrm>
          <a:prstGeom prst="rect">
            <a:avLst/>
          </a:prstGeom>
        </p:spPr>
        <p:txBody>
          <a:bodyPr>
            <a:normAutofit/>
          </a:bodyPr>
          <a:lstStyle>
            <a:lvl1pPr marL="0" indent="0">
              <a:buNone/>
              <a:defRPr sz="2000"/>
            </a:lvl1pPr>
          </a:lstStyle>
          <a:p>
            <a:r>
              <a:rPr lang="it-IT" b="1">
                <a:latin typeface="Montserrat" panose="02000505000000020004" pitchFamily="2" charset="0"/>
              </a:rPr>
              <a:t>2. YOUR TITLE HERE</a:t>
            </a:r>
            <a:endParaRPr lang="fr-FR" b="1">
              <a:latin typeface="Montserrat" panose="02000505000000020004" pitchFamily="2" charset="0"/>
            </a:endParaRPr>
          </a:p>
        </p:txBody>
      </p:sp>
      <p:sp>
        <p:nvSpPr>
          <p:cNvPr id="25" name="Text Placeholder 7"/>
          <p:cNvSpPr>
            <a:spLocks noGrp="1"/>
          </p:cNvSpPr>
          <p:nvPr userDrawn="1">
            <p:ph type="body" sz="quarter" idx="15" hasCustomPrompt="1"/>
          </p:nvPr>
        </p:nvSpPr>
        <p:spPr>
          <a:xfrm>
            <a:off x="4481073" y="3736019"/>
            <a:ext cx="3705687" cy="825962"/>
          </a:xfrm>
          <a:prstGeom prst="rect">
            <a:avLst/>
          </a:prstGeom>
        </p:spPr>
        <p:txBody>
          <a:bodyPr>
            <a:normAutofit/>
          </a:bodyPr>
          <a:lstStyle>
            <a:lvl1pPr marL="0" indent="0">
              <a:buNone/>
              <a:defRPr sz="2000"/>
            </a:lvl1pPr>
          </a:lstStyle>
          <a:p>
            <a:r>
              <a:rPr lang="it-IT" b="1">
                <a:latin typeface="Montserrat" panose="02000505000000020004" pitchFamily="2" charset="0"/>
              </a:rPr>
              <a:t>3. YOUR TITLE HERE</a:t>
            </a:r>
            <a:endParaRPr lang="fr-FR" b="1">
              <a:latin typeface="Montserrat" panose="02000505000000020004" pitchFamily="2" charset="0"/>
            </a:endParaRPr>
          </a:p>
        </p:txBody>
      </p:sp>
      <p:sp>
        <p:nvSpPr>
          <p:cNvPr id="27" name="Text Placeholder 7"/>
          <p:cNvSpPr>
            <a:spLocks noGrp="1"/>
          </p:cNvSpPr>
          <p:nvPr userDrawn="1">
            <p:ph type="body" sz="quarter" idx="16" hasCustomPrompt="1"/>
          </p:nvPr>
        </p:nvSpPr>
        <p:spPr>
          <a:xfrm>
            <a:off x="4447713" y="5176018"/>
            <a:ext cx="3705687" cy="825962"/>
          </a:xfrm>
          <a:prstGeom prst="rect">
            <a:avLst/>
          </a:prstGeom>
        </p:spPr>
        <p:txBody>
          <a:bodyPr>
            <a:normAutofit/>
          </a:bodyPr>
          <a:lstStyle>
            <a:lvl1pPr marL="0" indent="0">
              <a:buNone/>
              <a:defRPr sz="2000"/>
            </a:lvl1pPr>
          </a:lstStyle>
          <a:p>
            <a:r>
              <a:rPr lang="it-IT" b="1">
                <a:latin typeface="Montserrat" panose="02000505000000020004" pitchFamily="2" charset="0"/>
              </a:rPr>
              <a:t>4. YOUR TITLE HERE</a:t>
            </a:r>
            <a:endParaRPr lang="fr-FR" b="1">
              <a:latin typeface="Montserrat" panose="02000505000000020004" pitchFamily="2" charset="0"/>
            </a:endParaRPr>
          </a:p>
        </p:txBody>
      </p:sp>
      <p:sp>
        <p:nvSpPr>
          <p:cNvPr id="31" name="Shape 109"/>
          <p:cNvSpPr/>
          <p:nvPr userDrawn="1"/>
        </p:nvSpPr>
        <p:spPr>
          <a:xfrm rot="2700000">
            <a:off x="9907171" y="505403"/>
            <a:ext cx="1563087" cy="1625862"/>
          </a:xfrm>
          <a:prstGeom prst="rect">
            <a:avLst/>
          </a:prstGeom>
          <a:noFill/>
          <a:ln w="19050" cap="flat" cmpd="sng">
            <a:solidFill>
              <a:srgbClr val="04BFC8"/>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Calibri"/>
              <a:buNone/>
            </a:pPr>
            <a:endParaRPr sz="1800" b="0" i="0" u="none" strike="noStrike" cap="none">
              <a:solidFill>
                <a:schemeClr val="lt1"/>
              </a:solidFill>
              <a:latin typeface="Calibri"/>
              <a:ea typeface="Calibri"/>
              <a:cs typeface="Calibri"/>
              <a:sym typeface="Calibri"/>
            </a:endParaRPr>
          </a:p>
        </p:txBody>
      </p:sp>
      <p:sp>
        <p:nvSpPr>
          <p:cNvPr id="33" name="Title 32"/>
          <p:cNvSpPr>
            <a:spLocks noGrp="1"/>
          </p:cNvSpPr>
          <p:nvPr userDrawn="1">
            <p:ph type="title" hasCustomPrompt="1"/>
          </p:nvPr>
        </p:nvSpPr>
        <p:spPr>
          <a:xfrm>
            <a:off x="10051370" y="1080268"/>
            <a:ext cx="1445213" cy="456073"/>
          </a:xfrm>
          <a:prstGeom prst="rect">
            <a:avLst/>
          </a:prstGeom>
        </p:spPr>
        <p:txBody>
          <a:bodyPr>
            <a:normAutofit/>
          </a:bodyPr>
          <a:lstStyle>
            <a:lvl1pPr>
              <a:defRPr sz="2000"/>
            </a:lvl1pPr>
          </a:lstStyle>
          <a:p>
            <a:r>
              <a:rPr lang="fr-FR"/>
              <a:t>AGENDA</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615" y="6641303"/>
            <a:ext cx="1788107" cy="189051"/>
          </a:xfrm>
          <a:prstGeom prst="rect">
            <a:avLst/>
          </a:prstGeom>
        </p:spPr>
      </p:pic>
    </p:spTree>
    <p:extLst>
      <p:ext uri="{BB962C8B-B14F-4D97-AF65-F5344CB8AC3E}">
        <p14:creationId xmlns:p14="http://schemas.microsoft.com/office/powerpoint/2010/main" val="12478540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2769"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60189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3793" name="think-cell Slide" r:id="rId4" imgW="360" imgH="360" progId="">
                  <p:embed/>
                </p:oleObj>
              </mc:Choice>
              <mc:Fallback>
                <p:oleObj name="think-cell Slide" r:id="rId4" imgW="360" imgH="36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550453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Divider Page">
    <p:bg>
      <p:bgPr>
        <a:solidFill>
          <a:schemeClr val="tx2"/>
        </a:solid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2ADDFB0A-4AF8-42FB-978F-03E32AF77A25}"/>
              </a:ext>
            </a:extLst>
          </p:cNvPr>
          <p:cNvGraphicFramePr>
            <a:graphicFrameLocks noChangeAspect="1"/>
          </p:cNvGraphicFramePr>
          <p:nvPr userDrawn="1">
            <p:custDataLst>
              <p:tags r:id="rId2"/>
            </p:custDataLst>
            <p:extLst>
              <p:ext uri="{D42A27DB-BD31-4B8C-83A1-F6EECF244321}">
                <p14:modId xmlns:p14="http://schemas.microsoft.com/office/powerpoint/2010/main" val="10248748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1" name="think-cell Slide" r:id="rId5" imgW="270" imgH="270" progId="TCLayout.ActiveDocument.1">
                  <p:embed/>
                </p:oleObj>
              </mc:Choice>
              <mc:Fallback>
                <p:oleObj name="think-cell Slide" r:id="rId5" imgW="270" imgH="270" progId="TCLayout.ActiveDocument.1">
                  <p:embed/>
                  <p:pic>
                    <p:nvPicPr>
                      <p:cNvPr id="11" name="Object 10" hidden="1">
                        <a:extLst>
                          <a:ext uri="{FF2B5EF4-FFF2-40B4-BE49-F238E27FC236}">
                            <a16:creationId xmlns:a16="http://schemas.microsoft.com/office/drawing/2014/main" id="{2ADDFB0A-4AF8-42FB-978F-03E32AF77A2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4" name="Picture 13">
            <a:extLst>
              <a:ext uri="{FF2B5EF4-FFF2-40B4-BE49-F238E27FC236}">
                <a16:creationId xmlns:a16="http://schemas.microsoft.com/office/drawing/2014/main" id="{877CDCF7-91E2-4762-B8ED-225FAE059CD5}"/>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t="5473" r="1936" b="12826"/>
          <a:stretch/>
        </p:blipFill>
        <p:spPr>
          <a:xfrm flipH="1">
            <a:off x="0" y="0"/>
            <a:ext cx="12192000" cy="6858000"/>
          </a:xfrm>
          <a:prstGeom prst="rect">
            <a:avLst/>
          </a:prstGeom>
        </p:spPr>
      </p:pic>
      <p:grpSp>
        <p:nvGrpSpPr>
          <p:cNvPr id="8" name="Group 37">
            <a:extLst>
              <a:ext uri="{FF2B5EF4-FFF2-40B4-BE49-F238E27FC236}">
                <a16:creationId xmlns:a16="http://schemas.microsoft.com/office/drawing/2014/main" id="{8045CCAE-BD2B-495D-9881-0F2682E7F5DC}"/>
              </a:ext>
            </a:extLst>
          </p:cNvPr>
          <p:cNvGrpSpPr/>
          <p:nvPr userDrawn="1"/>
        </p:nvGrpSpPr>
        <p:grpSpPr>
          <a:xfrm>
            <a:off x="11501102" y="171573"/>
            <a:ext cx="419436" cy="388087"/>
            <a:chOff x="5481638" y="2859088"/>
            <a:chExt cx="1231900" cy="1139825"/>
          </a:xfrm>
          <a:solidFill>
            <a:schemeClr val="bg1"/>
          </a:solidFill>
        </p:grpSpPr>
        <p:sp>
          <p:nvSpPr>
            <p:cNvPr id="9" name="Freeform 320">
              <a:extLst>
                <a:ext uri="{FF2B5EF4-FFF2-40B4-BE49-F238E27FC236}">
                  <a16:creationId xmlns:a16="http://schemas.microsoft.com/office/drawing/2014/main" id="{6A17AE04-922A-4540-99C5-F8D62C3B08E0}"/>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321">
              <a:extLst>
                <a:ext uri="{FF2B5EF4-FFF2-40B4-BE49-F238E27FC236}">
                  <a16:creationId xmlns:a16="http://schemas.microsoft.com/office/drawing/2014/main" id="{DF832F2C-D3A7-4DE5-96EA-08ADD488B23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 name="Date Placeholder 2">
            <a:extLst>
              <a:ext uri="{FF2B5EF4-FFF2-40B4-BE49-F238E27FC236}">
                <a16:creationId xmlns:a16="http://schemas.microsoft.com/office/drawing/2014/main" id="{793789B1-45FE-41D7-AB00-BF9FA7CBE232}"/>
              </a:ext>
            </a:extLst>
          </p:cNvPr>
          <p:cNvSpPr>
            <a:spLocks noGrp="1"/>
          </p:cNvSpPr>
          <p:nvPr>
            <p:ph type="dt" sz="half" idx="10"/>
          </p:nvPr>
        </p:nvSpPr>
        <p:spPr/>
        <p:txBody>
          <a:bodyPr/>
          <a:lstStyle>
            <a:lvl1pPr>
              <a:defRPr>
                <a:solidFill>
                  <a:schemeClr val="bg1"/>
                </a:solidFill>
              </a:defRPr>
            </a:lvl1pPr>
          </a:lstStyle>
          <a:p>
            <a:pPr algn="r">
              <a:spcBef>
                <a:spcPts val="1000"/>
              </a:spcBef>
              <a:buFont typeface="Arial" panose="020B0604020202020204" pitchFamily="34" charset="0"/>
              <a:buNone/>
            </a:pPr>
            <a:r>
              <a:rPr lang="en-US"/>
              <a:t>© Capgemini Invent 2019. All rights reserved.</a:t>
            </a:r>
            <a:endParaRPr lang="en-US" dirty="0"/>
          </a:p>
        </p:txBody>
      </p:sp>
      <p:sp>
        <p:nvSpPr>
          <p:cNvPr id="6" name="Slide Number Placeholder 5">
            <a:extLst>
              <a:ext uri="{FF2B5EF4-FFF2-40B4-BE49-F238E27FC236}">
                <a16:creationId xmlns:a16="http://schemas.microsoft.com/office/drawing/2014/main" id="{A01F3CCC-A7A2-43F4-B41C-6E884F53F29B}"/>
              </a:ext>
            </a:extLst>
          </p:cNvPr>
          <p:cNvSpPr>
            <a:spLocks noGrp="1"/>
          </p:cNvSpPr>
          <p:nvPr>
            <p:ph type="sldNum" sz="quarter" idx="12"/>
          </p:nvPr>
        </p:nvSpPr>
        <p:spPr/>
        <p:txBody>
          <a:bodyPr/>
          <a:lstStyle>
            <a:lvl1pPr>
              <a:defRPr>
                <a:solidFill>
                  <a:schemeClr val="bg1"/>
                </a:solidFill>
              </a:defRPr>
            </a:lvl1pPr>
          </a:lstStyle>
          <a:p>
            <a:pPr algn="r"/>
            <a:fld id="{5D9A5160-6218-4E5A-B9E6-B93E3DAE377C}" type="slidenum">
              <a:rPr lang="en-US" smtClean="0"/>
              <a:pPr algn="r"/>
              <a:t>‹N°›</a:t>
            </a:fld>
            <a:endParaRPr lang="en-US" dirty="0"/>
          </a:p>
        </p:txBody>
      </p:sp>
      <p:sp>
        <p:nvSpPr>
          <p:cNvPr id="4" name="Footer Placeholder 3">
            <a:extLst>
              <a:ext uri="{FF2B5EF4-FFF2-40B4-BE49-F238E27FC236}">
                <a16:creationId xmlns:a16="http://schemas.microsoft.com/office/drawing/2014/main" id="{413328ED-0583-4621-B5D1-697E1C3F445B}"/>
              </a:ext>
            </a:extLst>
          </p:cNvPr>
          <p:cNvSpPr>
            <a:spLocks noGrp="1"/>
          </p:cNvSpPr>
          <p:nvPr>
            <p:ph type="ftr" sz="quarter" idx="16"/>
          </p:nvPr>
        </p:nvSpPr>
        <p:spPr/>
        <p:txBody>
          <a:bodyPr/>
          <a:lstStyle>
            <a:lvl1pPr>
              <a:defRPr>
                <a:solidFill>
                  <a:schemeClr val="bg1"/>
                </a:solidFill>
              </a:defRPr>
            </a:lvl1pPr>
          </a:lstStyle>
          <a:p>
            <a:pPr>
              <a:spcBef>
                <a:spcPts val="1000"/>
              </a:spcBef>
              <a:buFont typeface="Arial" panose="020B0604020202020204" pitchFamily="34" charset="0"/>
              <a:buNone/>
            </a:pPr>
            <a:r>
              <a:rPr lang="en-US"/>
              <a:t>Presentation Title | Author | Date</a:t>
            </a:r>
            <a:endParaRPr lang="en-US" dirty="0"/>
          </a:p>
        </p:txBody>
      </p:sp>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a:off x="1919536" y="1556792"/>
            <a:ext cx="648072" cy="648072"/>
          </a:xfrm>
        </p:spPr>
        <p:txBody>
          <a:bodyPr wrap="none" lIns="0" tIns="0" rIns="0" bIns="0" anchor="t" anchorCtr="0">
            <a:noAutofit/>
          </a:bodyPr>
          <a:lstStyle>
            <a:lvl1pPr>
              <a:defRPr lang="en-US" sz="3200" b="1" cap="none" spc="300" baseline="0" dirty="0">
                <a:solidFill>
                  <a:schemeClr val="bg1"/>
                </a:solidFill>
                <a:latin typeface="Ubuntu" panose="020B0504030602030204" pitchFamily="34" charset="0"/>
              </a:defRPr>
            </a:lvl1pPr>
          </a:lstStyle>
          <a:p>
            <a:pPr lvl="0">
              <a:spcBef>
                <a:spcPts val="0"/>
              </a:spcBef>
            </a:pPr>
            <a:r>
              <a:rPr lang="en-US" dirty="0"/>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2783632" y="1556792"/>
            <a:ext cx="8863408" cy="648072"/>
          </a:xfrm>
        </p:spPr>
        <p:txBody>
          <a:bodyPr>
            <a:noAutofit/>
          </a:bodyPr>
          <a:lstStyle>
            <a:lvl1pPr>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dirty="0"/>
              <a:t>Click to add text</a:t>
            </a:r>
          </a:p>
        </p:txBody>
      </p:sp>
      <p:sp>
        <p:nvSpPr>
          <p:cNvPr id="15" name="TextBox 14">
            <a:extLst>
              <a:ext uri="{FF2B5EF4-FFF2-40B4-BE49-F238E27FC236}">
                <a16:creationId xmlns:a16="http://schemas.microsoft.com/office/drawing/2014/main" id="{0F1CFC8F-D527-4098-A815-67374241862A}"/>
              </a:ext>
            </a:extLst>
          </p:cNvPr>
          <p:cNvSpPr txBox="1"/>
          <p:nvPr userDrawn="1">
            <p:custDataLst>
              <p:tags r:id="rId3"/>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74612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Pag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9E24B53-650D-46BA-B8D2-F667BFEB1466}"/>
              </a:ext>
            </a:extLst>
          </p:cNvPr>
          <p:cNvGraphicFramePr>
            <a:graphicFrameLocks noChangeAspect="1"/>
          </p:cNvGraphicFramePr>
          <p:nvPr userDrawn="1">
            <p:custDataLst>
              <p:tags r:id="rId2"/>
            </p:custDataLst>
            <p:extLst>
              <p:ext uri="{D42A27DB-BD31-4B8C-83A1-F6EECF244321}">
                <p14:modId xmlns:p14="http://schemas.microsoft.com/office/powerpoint/2010/main" val="41141652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5" name="think-cell Slide" r:id="rId5" imgW="270" imgH="270" progId="TCLayout.ActiveDocument.1">
                  <p:embed/>
                </p:oleObj>
              </mc:Choice>
              <mc:Fallback>
                <p:oleObj name="think-cell Slide" r:id="rId5" imgW="270" imgH="270" progId="TCLayout.ActiveDocument.1">
                  <p:embed/>
                  <p:pic>
                    <p:nvPicPr>
                      <p:cNvPr id="3" name="Object 2" hidden="1">
                        <a:extLst>
                          <a:ext uri="{FF2B5EF4-FFF2-40B4-BE49-F238E27FC236}">
                            <a16:creationId xmlns:a16="http://schemas.microsoft.com/office/drawing/2014/main" id="{89E24B53-650D-46BA-B8D2-F667BFEB146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5" name="Picture 14">
            <a:extLst>
              <a:ext uri="{FF2B5EF4-FFF2-40B4-BE49-F238E27FC236}">
                <a16:creationId xmlns:a16="http://schemas.microsoft.com/office/drawing/2014/main" id="{01764CA6-C08E-4D60-8E87-0DA49AC4AF97}"/>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t="5473" r="1936" b="12826"/>
          <a:stretch/>
        </p:blipFill>
        <p:spPr>
          <a:xfrm flipH="1">
            <a:off x="0" y="0"/>
            <a:ext cx="12192000" cy="6858000"/>
          </a:xfrm>
          <a:prstGeom prst="rect">
            <a:avLst/>
          </a:prstGeom>
        </p:spPr>
      </p:pic>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a:off x="1919536" y="1556792"/>
            <a:ext cx="648072" cy="648072"/>
          </a:xfrm>
        </p:spPr>
        <p:txBody>
          <a:bodyPr wrap="none" lIns="0" tIns="0" rIns="0" bIns="0" anchor="t" anchorCtr="0">
            <a:noAutofit/>
          </a:bodyPr>
          <a:lstStyle>
            <a:lvl1pPr>
              <a:defRPr lang="en-US" sz="3200" b="1" cap="none" spc="300" baseline="0" dirty="0">
                <a:solidFill>
                  <a:sysClr val="windowText" lastClr="000000"/>
                </a:solidFill>
                <a:latin typeface="Ubuntu" panose="020B0504030602030204" pitchFamily="34" charset="0"/>
              </a:defRPr>
            </a:lvl1pPr>
          </a:lstStyle>
          <a:p>
            <a:pPr lvl="0">
              <a:spcBef>
                <a:spcPts val="0"/>
              </a:spcBef>
            </a:pPr>
            <a:r>
              <a:rPr lang="en-US" dirty="0"/>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2783632" y="1556792"/>
            <a:ext cx="8863408" cy="648072"/>
          </a:xfrm>
        </p:spPr>
        <p:txBody>
          <a:bodyPr>
            <a:noAutofit/>
          </a:bodyPr>
          <a:lstStyle>
            <a:lvl1pPr>
              <a:defRPr sz="3200">
                <a:solidFill>
                  <a:sysClr val="windowText" lastClr="000000"/>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dirty="0"/>
              <a:t>Click to add text</a:t>
            </a:r>
          </a:p>
        </p:txBody>
      </p:sp>
      <p:sp>
        <p:nvSpPr>
          <p:cNvPr id="11" name="Date Placeholder 2">
            <a:extLst>
              <a:ext uri="{FF2B5EF4-FFF2-40B4-BE49-F238E27FC236}">
                <a16:creationId xmlns:a16="http://schemas.microsoft.com/office/drawing/2014/main" id="{2D07505A-11D7-468B-AF74-268C7017E62A}"/>
              </a:ext>
            </a:extLst>
          </p:cNvPr>
          <p:cNvSpPr>
            <a:spLocks noGrp="1"/>
          </p:cNvSpPr>
          <p:nvPr>
            <p:ph type="dt" sz="half" idx="10"/>
          </p:nvPr>
        </p:nvSpPr>
        <p:spPr>
          <a:xfrm>
            <a:off x="8647289" y="6650661"/>
            <a:ext cx="2664297" cy="123111"/>
          </a:xfrm>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12" name="Slide Number Placeholder 5">
            <a:extLst>
              <a:ext uri="{FF2B5EF4-FFF2-40B4-BE49-F238E27FC236}">
                <a16:creationId xmlns:a16="http://schemas.microsoft.com/office/drawing/2014/main" id="{5FE31609-5B32-4D3B-BE7C-3835E24B8544}"/>
              </a:ext>
            </a:extLst>
          </p:cNvPr>
          <p:cNvSpPr>
            <a:spLocks noGrp="1"/>
          </p:cNvSpPr>
          <p:nvPr>
            <p:ph type="sldNum" sz="quarter" idx="12"/>
          </p:nvPr>
        </p:nvSpPr>
        <p:spPr>
          <a:xfrm>
            <a:off x="11407951" y="6650661"/>
            <a:ext cx="232665" cy="123111"/>
          </a:xfrm>
        </p:spPr>
        <p:txBody>
          <a:bodyPr/>
          <a:lstStyle/>
          <a:p>
            <a:pPr algn="r"/>
            <a:fld id="{5D9A5160-6218-4E5A-B9E6-B93E3DAE377C}" type="slidenum">
              <a:rPr lang="en-US" smtClean="0"/>
              <a:pPr algn="r"/>
              <a:t>‹N°›</a:t>
            </a:fld>
            <a:endParaRPr lang="en-US" dirty="0"/>
          </a:p>
        </p:txBody>
      </p:sp>
      <p:sp>
        <p:nvSpPr>
          <p:cNvPr id="14" name="Footer Placeholder 3">
            <a:extLst>
              <a:ext uri="{FF2B5EF4-FFF2-40B4-BE49-F238E27FC236}">
                <a16:creationId xmlns:a16="http://schemas.microsoft.com/office/drawing/2014/main" id="{33297732-50FA-454C-AA81-77D9D2DA59DF}"/>
              </a:ext>
            </a:extLst>
          </p:cNvPr>
          <p:cNvSpPr>
            <a:spLocks noGrp="1"/>
          </p:cNvSpPr>
          <p:nvPr>
            <p:ph type="ftr" sz="quarter" idx="16"/>
          </p:nvPr>
        </p:nvSpPr>
        <p:spPr>
          <a:xfrm>
            <a:off x="550863" y="6650661"/>
            <a:ext cx="4716524" cy="123111"/>
          </a:xfrm>
        </p:spPr>
        <p:txBody>
          <a:bodyPr/>
          <a:lstStyle/>
          <a:p>
            <a:pPr>
              <a:spcBef>
                <a:spcPts val="1000"/>
              </a:spcBef>
              <a:buFont typeface="Arial" panose="020B0604020202020204" pitchFamily="34" charset="0"/>
              <a:buNone/>
            </a:pPr>
            <a:r>
              <a:rPr lang="en-US"/>
              <a:t>Presentation Title | Author | Date</a:t>
            </a:r>
            <a:endParaRPr lang="en-US" dirty="0"/>
          </a:p>
        </p:txBody>
      </p:sp>
      <p:grpSp>
        <p:nvGrpSpPr>
          <p:cNvPr id="17" name="Group 37">
            <a:extLst>
              <a:ext uri="{FF2B5EF4-FFF2-40B4-BE49-F238E27FC236}">
                <a16:creationId xmlns:a16="http://schemas.microsoft.com/office/drawing/2014/main" id="{611BB770-85C5-44C5-8062-04E6E50C23F0}"/>
              </a:ext>
            </a:extLst>
          </p:cNvPr>
          <p:cNvGrpSpPr/>
          <p:nvPr userDrawn="1"/>
        </p:nvGrpSpPr>
        <p:grpSpPr>
          <a:xfrm>
            <a:off x="11501102" y="171573"/>
            <a:ext cx="419436" cy="388087"/>
            <a:chOff x="5481638" y="2859088"/>
            <a:chExt cx="1231900" cy="1139825"/>
          </a:xfrm>
          <a:solidFill>
            <a:schemeClr val="bg1"/>
          </a:solidFill>
        </p:grpSpPr>
        <p:sp>
          <p:nvSpPr>
            <p:cNvPr id="18" name="Freeform 320">
              <a:extLst>
                <a:ext uri="{FF2B5EF4-FFF2-40B4-BE49-F238E27FC236}">
                  <a16:creationId xmlns:a16="http://schemas.microsoft.com/office/drawing/2014/main" id="{B3B92E82-A802-412C-9440-5BDBD6375EA1}"/>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321">
              <a:extLst>
                <a:ext uri="{FF2B5EF4-FFF2-40B4-BE49-F238E27FC236}">
                  <a16:creationId xmlns:a16="http://schemas.microsoft.com/office/drawing/2014/main" id="{CF56CFB0-0EAF-44B7-AE9D-B7B7C17AE0CF}"/>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1" name="TextBox 20">
            <a:extLst>
              <a:ext uri="{FF2B5EF4-FFF2-40B4-BE49-F238E27FC236}">
                <a16:creationId xmlns:a16="http://schemas.microsoft.com/office/drawing/2014/main" id="{86C9A6D3-3151-443B-A1CF-6E2770553B0F}"/>
              </a:ext>
            </a:extLst>
          </p:cNvPr>
          <p:cNvSpPr txBox="1"/>
          <p:nvPr userDrawn="1">
            <p:custDataLst>
              <p:tags r:id="rId3"/>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3606403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35CC730-2D2A-4526-8A02-2947562E59F8}"/>
              </a:ext>
            </a:extLst>
          </p:cNvPr>
          <p:cNvGraphicFramePr>
            <a:graphicFrameLocks noChangeAspect="1"/>
          </p:cNvGraphicFramePr>
          <p:nvPr userDrawn="1">
            <p:custDataLst>
              <p:tags r:id="rId2"/>
            </p:custDataLst>
            <p:extLst>
              <p:ext uri="{D42A27DB-BD31-4B8C-83A1-F6EECF244321}">
                <p14:modId xmlns:p14="http://schemas.microsoft.com/office/powerpoint/2010/main" val="14751889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9"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535CC730-2D2A-4526-8A02-2947562E59F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3A0BA9B0-3DAE-4749-8DE9-854BA8D1802B}"/>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5" name="Title 4">
            <a:extLst>
              <a:ext uri="{FF2B5EF4-FFF2-40B4-BE49-F238E27FC236}">
                <a16:creationId xmlns:a16="http://schemas.microsoft.com/office/drawing/2014/main" id="{B5B15895-2835-468A-AD6E-B8C687DB6771}"/>
              </a:ext>
            </a:extLst>
          </p:cNvPr>
          <p:cNvSpPr>
            <a:spLocks noGrp="1"/>
          </p:cNvSpPr>
          <p:nvPr>
            <p:ph type="title"/>
          </p:nvPr>
        </p:nvSpPr>
        <p:spPr/>
        <p:txBody>
          <a:bodyPr/>
          <a:lstStyle/>
          <a:p>
            <a:r>
              <a:rPr lang="en-US"/>
              <a:t>Click to edit Master title style</a:t>
            </a:r>
            <a:endParaRPr lang="de-DE"/>
          </a:p>
        </p:txBody>
      </p:sp>
      <p:sp>
        <p:nvSpPr>
          <p:cNvPr id="8" name="Date Placeholder 7">
            <a:extLst>
              <a:ext uri="{FF2B5EF4-FFF2-40B4-BE49-F238E27FC236}">
                <a16:creationId xmlns:a16="http://schemas.microsoft.com/office/drawing/2014/main" id="{AF7DB21C-BFF6-4851-8271-E2740744E6BB}"/>
              </a:ext>
            </a:extLst>
          </p:cNvPr>
          <p:cNvSpPr>
            <a:spLocks noGrp="1"/>
          </p:cNvSpPr>
          <p:nvPr>
            <p:ph type="dt" sz="half" idx="10"/>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9" name="Footer Placeholder 8">
            <a:extLst>
              <a:ext uri="{FF2B5EF4-FFF2-40B4-BE49-F238E27FC236}">
                <a16:creationId xmlns:a16="http://schemas.microsoft.com/office/drawing/2014/main" id="{DF043893-7D07-4DC1-B331-74CD30E059D3}"/>
              </a:ext>
            </a:extLst>
          </p:cNvPr>
          <p:cNvSpPr>
            <a:spLocks noGrp="1"/>
          </p:cNvSpPr>
          <p:nvPr>
            <p:ph type="ftr" sz="quarter" idx="11"/>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0" name="Slide Number Placeholder 9">
            <a:extLst>
              <a:ext uri="{FF2B5EF4-FFF2-40B4-BE49-F238E27FC236}">
                <a16:creationId xmlns:a16="http://schemas.microsoft.com/office/drawing/2014/main" id="{E37023CB-F28C-4860-B19F-982EB99CBD4B}"/>
              </a:ext>
            </a:extLst>
          </p:cNvPr>
          <p:cNvSpPr>
            <a:spLocks noGrp="1"/>
          </p:cNvSpPr>
          <p:nvPr>
            <p:ph type="sldNum" sz="quarter" idx="12"/>
          </p:nvPr>
        </p:nvSpPr>
        <p:spPr/>
        <p:txBody>
          <a:bodyPr/>
          <a:lstStyle/>
          <a:p>
            <a:pPr algn="r"/>
            <a:fld id="{5D9A5160-6218-4E5A-B9E6-B93E3DAE377C}" type="slidenum">
              <a:rPr lang="en-US" smtClean="0"/>
              <a:pPr algn="r"/>
              <a:t>‹N°›</a:t>
            </a:fld>
            <a:endParaRPr lang="en-US" dirty="0"/>
          </a:p>
        </p:txBody>
      </p:sp>
      <p:sp>
        <p:nvSpPr>
          <p:cNvPr id="13" name="TextBox 12">
            <a:extLst>
              <a:ext uri="{FF2B5EF4-FFF2-40B4-BE49-F238E27FC236}">
                <a16:creationId xmlns:a16="http://schemas.microsoft.com/office/drawing/2014/main" id="{025830AC-A3AD-44CA-8ABF-5BB61E9BFDB2}"/>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2183194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7A1895-A841-4F2F-AF71-2C5D96745B7D}"/>
              </a:ext>
            </a:extLst>
          </p:cNvPr>
          <p:cNvGraphicFramePr>
            <a:graphicFrameLocks noChangeAspect="1"/>
          </p:cNvGraphicFramePr>
          <p:nvPr userDrawn="1">
            <p:custDataLst>
              <p:tags r:id="rId2"/>
            </p:custDataLst>
            <p:extLst>
              <p:ext uri="{D42A27DB-BD31-4B8C-83A1-F6EECF244321}">
                <p14:modId xmlns:p14="http://schemas.microsoft.com/office/powerpoint/2010/main" val="25644432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3"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C17A1895-A841-4F2F-AF71-2C5D96745B7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CC950EE-D47D-416A-BBF7-19249CACA7A5}"/>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Date Placeholder 2">
            <a:extLst>
              <a:ext uri="{FF2B5EF4-FFF2-40B4-BE49-F238E27FC236}">
                <a16:creationId xmlns:a16="http://schemas.microsoft.com/office/drawing/2014/main" id="{8B6BA9DF-5E60-4441-800C-E0C881F4925C}"/>
              </a:ext>
            </a:extLst>
          </p:cNvPr>
          <p:cNvSpPr>
            <a:spLocks noGrp="1"/>
          </p:cNvSpPr>
          <p:nvPr>
            <p:ph type="dt" sz="half" idx="12"/>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6" name="Slide Number Placeholder 5">
            <a:extLst>
              <a:ext uri="{FF2B5EF4-FFF2-40B4-BE49-F238E27FC236}">
                <a16:creationId xmlns:a16="http://schemas.microsoft.com/office/drawing/2014/main" id="{EBDB6DE3-65A6-49CF-814E-0A2A50814634}"/>
              </a:ext>
            </a:extLst>
          </p:cNvPr>
          <p:cNvSpPr>
            <a:spLocks noGrp="1"/>
          </p:cNvSpPr>
          <p:nvPr>
            <p:ph type="sldNum" sz="quarter" idx="14"/>
          </p:nvPr>
        </p:nvSpPr>
        <p:spPr/>
        <p:txBody>
          <a:bodyPr/>
          <a:lstStyle/>
          <a:p>
            <a:pPr algn="r"/>
            <a:fld id="{5D9A5160-6218-4E5A-B9E6-B93E3DAE377C}" type="slidenum">
              <a:rPr lang="en-US" smtClean="0"/>
              <a:pPr algn="r"/>
              <a:t>‹N°›</a:t>
            </a:fld>
            <a:endParaRPr lang="en-US" dirty="0"/>
          </a:p>
        </p:txBody>
      </p:sp>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550200" y="1125538"/>
            <a:ext cx="11090938" cy="246221"/>
          </a:xfrm>
        </p:spPr>
        <p:txBody>
          <a:bodyPr>
            <a:spAutoFit/>
          </a:bodyPr>
          <a:lstStyle>
            <a:lvl1pPr>
              <a:defRPr sz="1600" b="1">
                <a:solidFill>
                  <a:schemeClr val="tx1"/>
                </a:solidFill>
                <a:latin typeface="+mn-lt"/>
              </a:defRPr>
            </a:lvl1pPr>
          </a:lstStyle>
          <a:p>
            <a:pPr lvl="0"/>
            <a:r>
              <a:rPr lang="en-US"/>
              <a:t>Click to edit Master text styles</a:t>
            </a:r>
          </a:p>
        </p:txBody>
      </p:sp>
      <p:sp>
        <p:nvSpPr>
          <p:cNvPr id="5" name="Title 4">
            <a:extLst>
              <a:ext uri="{FF2B5EF4-FFF2-40B4-BE49-F238E27FC236}">
                <a16:creationId xmlns:a16="http://schemas.microsoft.com/office/drawing/2014/main" id="{0BA091BB-1771-4A6F-B93C-43E4798B4251}"/>
              </a:ext>
            </a:extLst>
          </p:cNvPr>
          <p:cNvSpPr>
            <a:spLocks noGrp="1"/>
          </p:cNvSpPr>
          <p:nvPr>
            <p:ph type="title"/>
          </p:nvPr>
        </p:nvSpPr>
        <p:spPr/>
        <p:txBody>
          <a:bodyPr/>
          <a:lstStyle/>
          <a:p>
            <a:r>
              <a:rPr lang="en-US"/>
              <a:t>Click to edit Master title style</a:t>
            </a:r>
            <a:endParaRPr lang="de-DE" dirty="0"/>
          </a:p>
        </p:txBody>
      </p:sp>
      <p:sp>
        <p:nvSpPr>
          <p:cNvPr id="4" name="Footer Placeholder 3">
            <a:extLst>
              <a:ext uri="{FF2B5EF4-FFF2-40B4-BE49-F238E27FC236}">
                <a16:creationId xmlns:a16="http://schemas.microsoft.com/office/drawing/2014/main" id="{6CE87774-DE30-442F-A213-2E67D73771BE}"/>
              </a:ext>
            </a:extLst>
          </p:cNvPr>
          <p:cNvSpPr>
            <a:spLocks noGrp="1"/>
          </p:cNvSpPr>
          <p:nvPr>
            <p:ph type="ftr" sz="quarter" idx="16"/>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12" name="TextBox 11">
            <a:extLst>
              <a:ext uri="{FF2B5EF4-FFF2-40B4-BE49-F238E27FC236}">
                <a16:creationId xmlns:a16="http://schemas.microsoft.com/office/drawing/2014/main" id="{A58CD0B3-CA81-4B85-8705-5C21FEDC4431}"/>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2382332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7A1895-A841-4F2F-AF71-2C5D96745B7D}"/>
              </a:ext>
            </a:extLst>
          </p:cNvPr>
          <p:cNvGraphicFramePr>
            <a:graphicFrameLocks noChangeAspect="1"/>
          </p:cNvGraphicFramePr>
          <p:nvPr userDrawn="1">
            <p:custDataLst>
              <p:tags r:id="rId2"/>
            </p:custDataLst>
            <p:extLst>
              <p:ext uri="{D42A27DB-BD31-4B8C-83A1-F6EECF244321}">
                <p14:modId xmlns:p14="http://schemas.microsoft.com/office/powerpoint/2010/main" val="7461863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7"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C17A1895-A841-4F2F-AF71-2C5D96745B7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CC950EE-D47D-416A-BBF7-19249CACA7A5}"/>
              </a:ext>
            </a:extLst>
          </p:cNvPr>
          <p:cNvSpPr/>
          <p:nvPr userDrawn="1">
            <p:custDataLst>
              <p:tags r:id="rId3"/>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3" name="Date Placeholder 2">
            <a:extLst>
              <a:ext uri="{FF2B5EF4-FFF2-40B4-BE49-F238E27FC236}">
                <a16:creationId xmlns:a16="http://schemas.microsoft.com/office/drawing/2014/main" id="{8B6BA9DF-5E60-4441-800C-E0C881F4925C}"/>
              </a:ext>
            </a:extLst>
          </p:cNvPr>
          <p:cNvSpPr>
            <a:spLocks noGrp="1"/>
          </p:cNvSpPr>
          <p:nvPr>
            <p:ph type="dt" sz="half" idx="12"/>
          </p:nvPr>
        </p:nvSpPr>
        <p:spPr/>
        <p:txBody>
          <a:bodyPr/>
          <a:lstStyle/>
          <a:p>
            <a:pPr algn="r">
              <a:spcBef>
                <a:spcPts val="1000"/>
              </a:spcBef>
              <a:buFont typeface="Arial" panose="020B0604020202020204" pitchFamily="34" charset="0"/>
              <a:buNone/>
            </a:pPr>
            <a:r>
              <a:rPr lang="de-DE"/>
              <a:t>© Capgemini Invent 2019. All rights reserved.</a:t>
            </a:r>
            <a:endParaRPr lang="en-US" dirty="0"/>
          </a:p>
        </p:txBody>
      </p:sp>
      <p:sp>
        <p:nvSpPr>
          <p:cNvPr id="6" name="Slide Number Placeholder 5">
            <a:extLst>
              <a:ext uri="{FF2B5EF4-FFF2-40B4-BE49-F238E27FC236}">
                <a16:creationId xmlns:a16="http://schemas.microsoft.com/office/drawing/2014/main" id="{EBDB6DE3-65A6-49CF-814E-0A2A50814634}"/>
              </a:ext>
            </a:extLst>
          </p:cNvPr>
          <p:cNvSpPr>
            <a:spLocks noGrp="1"/>
          </p:cNvSpPr>
          <p:nvPr>
            <p:ph type="sldNum" sz="quarter" idx="14"/>
          </p:nvPr>
        </p:nvSpPr>
        <p:spPr/>
        <p:txBody>
          <a:bodyPr/>
          <a:lstStyle/>
          <a:p>
            <a:pPr algn="r"/>
            <a:fld id="{5D9A5160-6218-4E5A-B9E6-B93E3DAE377C}" type="slidenum">
              <a:rPr lang="en-US" smtClean="0"/>
              <a:pPr algn="r"/>
              <a:t>‹N°›</a:t>
            </a:fld>
            <a:endParaRPr lang="en-US" dirty="0"/>
          </a:p>
        </p:txBody>
      </p:sp>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550200" y="1125538"/>
            <a:ext cx="11090938" cy="246221"/>
          </a:xfrm>
        </p:spPr>
        <p:txBody>
          <a:bodyPr>
            <a:spAutoFit/>
          </a:bodyPr>
          <a:lstStyle>
            <a:lvl1pPr>
              <a:defRPr sz="1600" b="1">
                <a:solidFill>
                  <a:schemeClr val="tx1"/>
                </a:solidFill>
                <a:latin typeface="+mn-lt"/>
              </a:defRPr>
            </a:lvl1pPr>
          </a:lstStyle>
          <a:p>
            <a:pPr lvl="0"/>
            <a:r>
              <a:rPr lang="en-US"/>
              <a:t>Click to edit Master text styles</a:t>
            </a:r>
          </a:p>
        </p:txBody>
      </p:sp>
      <p:sp>
        <p:nvSpPr>
          <p:cNvPr id="5" name="Title 4">
            <a:extLst>
              <a:ext uri="{FF2B5EF4-FFF2-40B4-BE49-F238E27FC236}">
                <a16:creationId xmlns:a16="http://schemas.microsoft.com/office/drawing/2014/main" id="{0BA091BB-1771-4A6F-B93C-43E4798B4251}"/>
              </a:ext>
            </a:extLst>
          </p:cNvPr>
          <p:cNvSpPr>
            <a:spLocks noGrp="1"/>
          </p:cNvSpPr>
          <p:nvPr>
            <p:ph type="title"/>
          </p:nvPr>
        </p:nvSpPr>
        <p:spPr/>
        <p:txBody>
          <a:bodyPr/>
          <a:lstStyle/>
          <a:p>
            <a:r>
              <a:rPr lang="en-US"/>
              <a:t>Click to edit Master title style</a:t>
            </a:r>
            <a:endParaRPr lang="de-DE" dirty="0"/>
          </a:p>
        </p:txBody>
      </p:sp>
      <p:sp>
        <p:nvSpPr>
          <p:cNvPr id="4" name="Footer Placeholder 3">
            <a:extLst>
              <a:ext uri="{FF2B5EF4-FFF2-40B4-BE49-F238E27FC236}">
                <a16:creationId xmlns:a16="http://schemas.microsoft.com/office/drawing/2014/main" id="{6CE87774-DE30-442F-A213-2E67D73771BE}"/>
              </a:ext>
            </a:extLst>
          </p:cNvPr>
          <p:cNvSpPr>
            <a:spLocks noGrp="1"/>
          </p:cNvSpPr>
          <p:nvPr>
            <p:ph type="ftr" sz="quarter" idx="16"/>
          </p:nvPr>
        </p:nvSpPr>
        <p:spPr/>
        <p:txBody>
          <a:bodyPr/>
          <a:lstStyle/>
          <a:p>
            <a:pPr>
              <a:spcBef>
                <a:spcPts val="1000"/>
              </a:spcBef>
              <a:buFont typeface="Arial" panose="020B0604020202020204" pitchFamily="34" charset="0"/>
              <a:buNone/>
            </a:pPr>
            <a:r>
              <a:rPr lang="en-US"/>
              <a:t>Presentation Title | Author | Date</a:t>
            </a:r>
            <a:endParaRPr lang="en-US" dirty="0"/>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551384" y="1624108"/>
            <a:ext cx="11090938" cy="482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3" name="TextBox 12">
            <a:extLst>
              <a:ext uri="{FF2B5EF4-FFF2-40B4-BE49-F238E27FC236}">
                <a16:creationId xmlns:a16="http://schemas.microsoft.com/office/drawing/2014/main" id="{8C810B4B-2B17-4744-9D06-4BC2D785908F}"/>
              </a:ext>
            </a:extLst>
          </p:cNvPr>
          <p:cNvSpPr txBox="1"/>
          <p:nvPr userDrawn="1">
            <p:custDataLst>
              <p:tags r:id="rId4"/>
            </p:custDataLst>
          </p:nvPr>
        </p:nvSpPr>
        <p:spPr>
          <a:xfrm>
            <a:off x="8102301" y="6650661"/>
            <a:ext cx="1090042" cy="123111"/>
          </a:xfrm>
          <a:prstGeom prst="rect">
            <a:avLst/>
          </a:prstGeom>
          <a:noFill/>
        </p:spPr>
        <p:txBody>
          <a:bodyPr vert="horz" wrap="none" lIns="0" tIns="0" rIns="0" bIns="0" rtlCol="0" anchor="ctr" anchorCtr="0">
            <a:spAutoFit/>
          </a:bodyPr>
          <a:lstStyle/>
          <a:p>
            <a:pPr algn="r">
              <a:spcBef>
                <a:spcPts val="1000"/>
              </a:spcBef>
              <a:spcAft>
                <a:spcPts val="0"/>
              </a:spcAft>
            </a:pPr>
            <a:r>
              <a:rPr lang="en-GB" sz="800" b="1" dirty="0">
                <a:solidFill>
                  <a:schemeClr val="bg1">
                    <a:lumMod val="65000"/>
                  </a:schemeClr>
                </a:solidFill>
                <a:cs typeface="Times New Roman" pitchFamily="18" charset="0"/>
              </a:rPr>
              <a:t>Company Confidential</a:t>
            </a:r>
            <a:endParaRPr lang="en-GB" sz="800" b="1" dirty="0">
              <a:solidFill>
                <a:schemeClr val="bg1">
                  <a:lumMod val="65000"/>
                </a:schemeClr>
              </a:solidFill>
              <a:ea typeface="Times New Roman" pitchFamily="18" charset="0"/>
              <a:cs typeface="Times New Roman" pitchFamily="18" charset="0"/>
            </a:endParaRPr>
          </a:p>
        </p:txBody>
      </p:sp>
    </p:spTree>
    <p:extLst>
      <p:ext uri="{BB962C8B-B14F-4D97-AF65-F5344CB8AC3E}">
        <p14:creationId xmlns:p14="http://schemas.microsoft.com/office/powerpoint/2010/main" val="300394954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3.xml"/><Relationship Id="rId47" Type="http://schemas.openxmlformats.org/officeDocument/2006/relationships/oleObject" Target="../embeddings/oleObject2.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vmlDrawing" Target="../drawings/vmlDrawing1.vml"/><Relationship Id="rId45"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4.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image" Target="../media/image14.emf"/><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oleObject" Target="../embeddings/oleObject32.bin"/><Relationship Id="rId5" Type="http://schemas.openxmlformats.org/officeDocument/2006/relationships/slideLayout" Target="../slideLayouts/slideLayout43.xml"/><Relationship Id="rId10" Type="http://schemas.openxmlformats.org/officeDocument/2006/relationships/tags" Target="../tags/tag89.xml"/><Relationship Id="rId4" Type="http://schemas.openxmlformats.org/officeDocument/2006/relationships/slideLayout" Target="../slideLayouts/slideLayout42.xml"/><Relationship Id="rId9" Type="http://schemas.openxmlformats.org/officeDocument/2006/relationships/vmlDrawing" Target="../drawings/vmlDrawing3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75EE74F-42BB-400A-BDF7-2AC4EB895E92}"/>
              </a:ext>
            </a:extLst>
          </p:cNvPr>
          <p:cNvGraphicFramePr>
            <a:graphicFrameLocks noChangeAspect="1"/>
          </p:cNvGraphicFramePr>
          <p:nvPr userDrawn="1">
            <p:custDataLst>
              <p:tags r:id="rId41"/>
            </p:custDataLst>
            <p:extLst>
              <p:ext uri="{D42A27DB-BD31-4B8C-83A1-F6EECF244321}">
                <p14:modId xmlns:p14="http://schemas.microsoft.com/office/powerpoint/2010/main" val="3973424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 name="think-cell Slide" r:id="rId45" imgW="270" imgH="270" progId="TCLayout.ActiveDocument.1">
                  <p:embed/>
                </p:oleObj>
              </mc:Choice>
              <mc:Fallback>
                <p:oleObj name="think-cell Slide" r:id="rId45" imgW="270" imgH="270" progId="TCLayout.ActiveDocument.1">
                  <p:embed/>
                  <p:pic>
                    <p:nvPicPr>
                      <p:cNvPr id="3" name="Object 2" hidden="1">
                        <a:extLst>
                          <a:ext uri="{FF2B5EF4-FFF2-40B4-BE49-F238E27FC236}">
                            <a16:creationId xmlns:a16="http://schemas.microsoft.com/office/drawing/2014/main" id="{575EE74F-42BB-400A-BDF7-2AC4EB895E92}"/>
                          </a:ext>
                        </a:extLst>
                      </p:cNvPr>
                      <p:cNvPicPr/>
                      <p:nvPr/>
                    </p:nvPicPr>
                    <p:blipFill>
                      <a:blip r:embed="rId4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23EAB68-6143-4F24-BBF2-8F54A5561D71}"/>
              </a:ext>
            </a:extLst>
          </p:cNvPr>
          <p:cNvSpPr/>
          <p:nvPr userDrawn="1">
            <p:custDataLst>
              <p:tags r:id="rId42"/>
            </p:custDataLst>
          </p:nvPr>
        </p:nvSpPr>
        <p:spPr>
          <a:xfrm>
            <a:off x="0" y="0"/>
            <a:ext cx="158750"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0" i="0" baseline="0" dirty="0">
              <a:solidFill>
                <a:schemeClr val="tx1"/>
              </a:solidFill>
              <a:latin typeface="Ubuntu" panose="020B0504030602030204" pitchFamily="34" charset="0"/>
              <a:ea typeface="+mj-ea"/>
              <a:cs typeface="+mj-cs"/>
              <a:sym typeface="Ubuntu" panose="020B0504030602030204" pitchFamily="34" charset="0"/>
            </a:endParaRPr>
          </a:p>
        </p:txBody>
      </p:sp>
      <p:sp>
        <p:nvSpPr>
          <p:cNvPr id="4" name="Text Placeholder 1"/>
          <p:cNvSpPr>
            <a:spLocks noGrp="1"/>
          </p:cNvSpPr>
          <p:nvPr userDrawn="1">
            <p:ph type="body" idx="1"/>
          </p:nvPr>
        </p:nvSpPr>
        <p:spPr>
          <a:xfrm>
            <a:off x="551384" y="1628800"/>
            <a:ext cx="11090938" cy="4829080"/>
          </a:xfrm>
          <a:prstGeom prst="rect">
            <a:avLst/>
          </a:prstGeom>
        </p:spPr>
        <p:txBody>
          <a:bodyPr vert="horz" lIns="0" tIns="0" rIns="18000" bIns="0" rtlCol="0">
            <a:normAutofit/>
          </a:bodyPr>
          <a:lstStyle/>
          <a:p>
            <a:pPr lvl="0"/>
            <a:r>
              <a:rPr lang="fr-FR" dirty="0"/>
              <a:t>Enter </a:t>
            </a:r>
            <a:r>
              <a:rPr lang="fr-FR" dirty="0" err="1"/>
              <a:t>your</a:t>
            </a:r>
            <a:r>
              <a:rPr lang="fr-FR" dirty="0"/>
              <a:t> contents</a:t>
            </a:r>
          </a:p>
          <a:p>
            <a:pPr lvl="1"/>
            <a:r>
              <a:rPr lang="fr-FR" dirty="0"/>
              <a:t>Second </a:t>
            </a:r>
            <a:r>
              <a:rPr lang="fr-FR" dirty="0" err="1"/>
              <a:t>level</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en-US" dirty="0"/>
          </a:p>
        </p:txBody>
      </p:sp>
      <p:grpSp>
        <p:nvGrpSpPr>
          <p:cNvPr id="31" name="Groupe 1">
            <a:extLst>
              <a:ext uri="{FF2B5EF4-FFF2-40B4-BE49-F238E27FC236}">
                <a16:creationId xmlns:a16="http://schemas.microsoft.com/office/drawing/2014/main" id="{F31688C0-3AAB-457C-86FA-4177A059CF79}"/>
              </a:ext>
            </a:extLst>
          </p:cNvPr>
          <p:cNvGrpSpPr/>
          <p:nvPr userDrawn="1"/>
        </p:nvGrpSpPr>
        <p:grpSpPr>
          <a:xfrm>
            <a:off x="11501102" y="171573"/>
            <a:ext cx="419436" cy="388988"/>
            <a:chOff x="11501102" y="171573"/>
            <a:chExt cx="419436" cy="388988"/>
          </a:xfrm>
        </p:grpSpPr>
        <p:sp>
          <p:nvSpPr>
            <p:cNvPr id="33" name="Freeform 13">
              <a:extLst>
                <a:ext uri="{FF2B5EF4-FFF2-40B4-BE49-F238E27FC236}">
                  <a16:creationId xmlns:a16="http://schemas.microsoft.com/office/drawing/2014/main" id="{0DF4B7FE-AA65-4E55-B964-75A3DEE12DA3}"/>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4" name="Freeform 14">
              <a:extLst>
                <a:ext uri="{FF2B5EF4-FFF2-40B4-BE49-F238E27FC236}">
                  <a16:creationId xmlns:a16="http://schemas.microsoft.com/office/drawing/2014/main" id="{08DB13D7-F3B3-4CCC-9572-7C835EA669A8}"/>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35" name="Date Placeholder 34">
            <a:extLst>
              <a:ext uri="{FF2B5EF4-FFF2-40B4-BE49-F238E27FC236}">
                <a16:creationId xmlns:a16="http://schemas.microsoft.com/office/drawing/2014/main" id="{9E7A3BD3-DDA4-42A3-B05C-F6E4E51D9B78}"/>
              </a:ext>
            </a:extLst>
          </p:cNvPr>
          <p:cNvSpPr>
            <a:spLocks noGrp="1"/>
          </p:cNvSpPr>
          <p:nvPr userDrawn="1">
            <p:ph type="dt" sz="half" idx="2"/>
          </p:nvPr>
        </p:nvSpPr>
        <p:spPr>
          <a:xfrm>
            <a:off x="9192344" y="6650661"/>
            <a:ext cx="2119242" cy="123111"/>
          </a:xfrm>
          <a:prstGeom prst="rect">
            <a:avLst/>
          </a:prstGeom>
        </p:spPr>
        <p:txBody>
          <a:bodyPr wrap="none" lIns="0" tIns="0" rIns="0" bIns="0" anchor="ctr" anchorCtr="0">
            <a:noAutofit/>
          </a:bodyPr>
          <a:lstStyle>
            <a:lvl1pPr>
              <a:defRPr lang="de-DE" sz="800" smtClean="0">
                <a:solidFill>
                  <a:schemeClr val="bg1">
                    <a:lumMod val="65000"/>
                  </a:schemeClr>
                </a:solidFill>
                <a:latin typeface="+mn-lt"/>
              </a:defRPr>
            </a:lvl1pPr>
          </a:lstStyle>
          <a:p>
            <a:pPr algn="r">
              <a:spcBef>
                <a:spcPts val="1000"/>
              </a:spcBef>
              <a:buFont typeface="Arial" panose="020B0604020202020204" pitchFamily="34" charset="0"/>
              <a:buNone/>
            </a:pPr>
            <a:r>
              <a:rPr lang="de-DE" dirty="0"/>
              <a:t>© Capgemini Invent 2019. All rights reserved.</a:t>
            </a:r>
            <a:endParaRPr lang="en-US" dirty="0"/>
          </a:p>
        </p:txBody>
      </p:sp>
      <p:sp>
        <p:nvSpPr>
          <p:cNvPr id="38" name="Slide Number Placeholder 37">
            <a:extLst>
              <a:ext uri="{FF2B5EF4-FFF2-40B4-BE49-F238E27FC236}">
                <a16:creationId xmlns:a16="http://schemas.microsoft.com/office/drawing/2014/main" id="{7AB8C2A9-4C2D-43C3-9F07-0C825FF51364}"/>
              </a:ext>
            </a:extLst>
          </p:cNvPr>
          <p:cNvSpPr>
            <a:spLocks noGrp="1"/>
          </p:cNvSpPr>
          <p:nvPr userDrawn="1">
            <p:ph type="sldNum" sz="quarter" idx="4"/>
          </p:nvPr>
        </p:nvSpPr>
        <p:spPr>
          <a:xfrm>
            <a:off x="11407951" y="6650661"/>
            <a:ext cx="232665" cy="123111"/>
          </a:xfrm>
          <a:prstGeom prst="rect">
            <a:avLst/>
          </a:prstGeom>
        </p:spPr>
        <p:txBody>
          <a:bodyPr wrap="square" lIns="0" tIns="0" rIns="0" bIns="0" anchor="ctr" anchorCtr="0">
            <a:spAutoFit/>
          </a:bodyPr>
          <a:lstStyle>
            <a:lvl1pPr>
              <a:defRPr lang="de-DE" sz="800" smtClean="0">
                <a:solidFill>
                  <a:schemeClr val="bg1">
                    <a:lumMod val="65000"/>
                  </a:schemeClr>
                </a:solidFill>
                <a:latin typeface="+mn-lt"/>
                <a:cs typeface="Arial" panose="020B0604020202020204" pitchFamily="34" charset="0"/>
              </a:defRPr>
            </a:lvl1pPr>
          </a:lstStyle>
          <a:p>
            <a:pPr algn="r"/>
            <a:fld id="{5D9A5160-6218-4E5A-B9E6-B93E3DAE377C}" type="slidenum">
              <a:rPr lang="en-US" smtClean="0"/>
              <a:pPr algn="r"/>
              <a:t>‹N°›</a:t>
            </a:fld>
            <a:endParaRPr lang="en-US" dirty="0"/>
          </a:p>
        </p:txBody>
      </p:sp>
      <p:sp>
        <p:nvSpPr>
          <p:cNvPr id="41" name="FootnoteAndSource" hidden="1">
            <a:extLst>
              <a:ext uri="{FF2B5EF4-FFF2-40B4-BE49-F238E27FC236}">
                <a16:creationId xmlns:a16="http://schemas.microsoft.com/office/drawing/2014/main" id="{3DA1185B-144A-40DE-A4C3-65613C483C82}"/>
              </a:ext>
            </a:extLst>
          </p:cNvPr>
          <p:cNvSpPr txBox="1"/>
          <p:nvPr userDrawn="1"/>
        </p:nvSpPr>
        <p:spPr>
          <a:xfrm>
            <a:off x="545323" y="6304130"/>
            <a:ext cx="11340000" cy="162096"/>
          </a:xfrm>
          <a:prstGeom prst="rect">
            <a:avLst/>
          </a:prstGeom>
          <a:noFill/>
        </p:spPr>
        <p:txBody>
          <a:bodyPr vert="horz" wrap="square" lIns="0" tIns="25400" rIns="0" bIns="25400" rtlCol="0" anchor="b" anchorCtr="0">
            <a:spAutoFit/>
          </a:bodyPr>
          <a:lstStyle>
            <a:defPPr>
              <a:defRPr lang="pt-PT"/>
            </a:defPPr>
            <a:lvl1pPr marL="429768" indent="-429768">
              <a:lnSpc>
                <a:spcPct val="90000"/>
              </a:lnSpc>
              <a:tabLst>
                <a:tab pos="347472" algn="r"/>
              </a:tabLst>
              <a:defRPr sz="800"/>
            </a:lvl1pPr>
          </a:lstStyle>
          <a:p>
            <a:pPr marL="429768" indent="-429768" defTabSz="914400">
              <a:lnSpc>
                <a:spcPct val="90000"/>
              </a:lnSpc>
              <a:tabLst>
                <a:tab pos="347472" algn="r"/>
              </a:tabLst>
            </a:pPr>
            <a:r>
              <a:rPr lang="de-DE" sz="800" dirty="0"/>
              <a:t>	Source:	Source Text</a:t>
            </a:r>
          </a:p>
        </p:txBody>
      </p:sp>
      <p:sp>
        <p:nvSpPr>
          <p:cNvPr id="5" name="Title Placeholder 4">
            <a:extLst>
              <a:ext uri="{FF2B5EF4-FFF2-40B4-BE49-F238E27FC236}">
                <a16:creationId xmlns:a16="http://schemas.microsoft.com/office/drawing/2014/main" id="{D28F27D4-FFE2-4FAB-BA1B-9D013846C4B7}"/>
              </a:ext>
            </a:extLst>
          </p:cNvPr>
          <p:cNvSpPr>
            <a:spLocks noGrp="1"/>
          </p:cNvSpPr>
          <p:nvPr>
            <p:ph type="title"/>
          </p:nvPr>
        </p:nvSpPr>
        <p:spPr>
          <a:xfrm>
            <a:off x="551384" y="6907"/>
            <a:ext cx="10872000" cy="1116000"/>
          </a:xfrm>
          <a:prstGeom prst="rect">
            <a:avLst/>
          </a:prstGeom>
        </p:spPr>
        <p:txBody>
          <a:bodyPr vert="horz" lIns="0" tIns="180000" rIns="0" bIns="0" rtlCol="0" anchor="t" anchorCtr="0">
            <a:noAutofit/>
          </a:bodyPr>
          <a:lstStyle/>
          <a:p>
            <a:r>
              <a:rPr lang="en-US"/>
              <a:t>Click to edit Master title style</a:t>
            </a:r>
            <a:endParaRPr lang="de-DE" dirty="0"/>
          </a:p>
        </p:txBody>
      </p:sp>
      <p:sp>
        <p:nvSpPr>
          <p:cNvPr id="19" name="Footer Placeholder 9">
            <a:extLst>
              <a:ext uri="{FF2B5EF4-FFF2-40B4-BE49-F238E27FC236}">
                <a16:creationId xmlns:a16="http://schemas.microsoft.com/office/drawing/2014/main" id="{D3809B95-B2AA-47A9-8F86-88BF7BDE32FD}"/>
              </a:ext>
            </a:extLst>
          </p:cNvPr>
          <p:cNvSpPr>
            <a:spLocks noGrp="1"/>
          </p:cNvSpPr>
          <p:nvPr>
            <p:ph type="ftr" sz="quarter" idx="3"/>
          </p:nvPr>
        </p:nvSpPr>
        <p:spPr>
          <a:xfrm>
            <a:off x="550863" y="6650661"/>
            <a:ext cx="4716524" cy="123111"/>
          </a:xfrm>
          <a:prstGeom prst="rect">
            <a:avLst/>
          </a:prstGeom>
        </p:spPr>
        <p:txBody>
          <a:bodyPr wrap="none" lIns="0" tIns="0" rIns="0" bIns="0" anchor="ctr" anchorCtr="0">
            <a:noAutofit/>
          </a:bodyPr>
          <a:lstStyle>
            <a:lvl1pPr>
              <a:defRPr lang="de-DE" sz="800">
                <a:solidFill>
                  <a:schemeClr val="bg1">
                    <a:lumMod val="65000"/>
                  </a:schemeClr>
                </a:solidFill>
              </a:defRPr>
            </a:lvl1pPr>
          </a:lstStyle>
          <a:p>
            <a:pPr>
              <a:spcBef>
                <a:spcPts val="1000"/>
              </a:spcBef>
              <a:buFont typeface="Arial" panose="020B0604020202020204" pitchFamily="34" charset="0"/>
              <a:buNone/>
            </a:pPr>
            <a:r>
              <a:rPr lang="en-US"/>
              <a:t>Presentation Title | Author | Date</a:t>
            </a:r>
            <a:endParaRPr lang="en-US" dirty="0"/>
          </a:p>
        </p:txBody>
      </p:sp>
      <p:sp>
        <p:nvSpPr>
          <p:cNvPr id="20" name="Stickerbox" hidden="1">
            <a:extLst>
              <a:ext uri="{FF2B5EF4-FFF2-40B4-BE49-F238E27FC236}">
                <a16:creationId xmlns:a16="http://schemas.microsoft.com/office/drawing/2014/main" id="{D03A9799-ACDC-4925-8EE1-5C65CCCBD0FA}"/>
              </a:ext>
            </a:extLst>
          </p:cNvPr>
          <p:cNvSpPr>
            <a:spLocks noChangeArrowheads="1"/>
          </p:cNvSpPr>
          <p:nvPr userDrawn="1"/>
        </p:nvSpPr>
        <p:spPr bwMode="gray">
          <a:xfrm>
            <a:off x="11114363" y="1124744"/>
            <a:ext cx="804808" cy="402775"/>
          </a:xfrm>
          <a:prstGeom prst="rect">
            <a:avLst/>
          </a:prstGeom>
          <a:solidFill>
            <a:schemeClr val="accent1">
              <a:lumMod val="50000"/>
            </a:schemeClr>
          </a:solidFill>
          <a:ln w="10795">
            <a:noFill/>
            <a:round/>
            <a:headEnd/>
            <a:tailEnd/>
          </a:ln>
          <a:effectLst/>
        </p:spPr>
        <p:txBody>
          <a:bodyPr vert="horz" wrap="none" lIns="108000" tIns="108000" rIns="108000" bIns="10800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FFFFFF">
                    <a:lumMod val="100000"/>
                  </a:srgbClr>
                </a:solidFill>
                <a:effectLst/>
                <a:uLnTx/>
                <a:uFillTx/>
                <a:latin typeface="Ubuntu"/>
                <a:ea typeface="+mn-ea"/>
                <a:cs typeface="+mn-cs"/>
              </a:rPr>
              <a:t>Sticker</a:t>
            </a:r>
          </a:p>
        </p:txBody>
      </p:sp>
      <p:graphicFrame>
        <p:nvGraphicFramePr>
          <p:cNvPr id="15" name="Object 14" hidden="1">
            <a:extLst>
              <a:ext uri="{FF2B5EF4-FFF2-40B4-BE49-F238E27FC236}">
                <a16:creationId xmlns:a16="http://schemas.microsoft.com/office/drawing/2014/main" id="{8FB168C4-3AA7-47CA-91F2-B4D6550A1588}"/>
              </a:ext>
            </a:extLst>
          </p:cNvPr>
          <p:cNvGraphicFramePr>
            <a:graphicFrameLocks noChangeAspect="1"/>
          </p:cNvGraphicFramePr>
          <p:nvPr userDrawn="1">
            <p:custDataLst>
              <p:tags r:id="rId4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47" imgW="270" imgH="270" progId="TCLayout.ActiveDocument.1">
                  <p:embed/>
                </p:oleObj>
              </mc:Choice>
              <mc:Fallback>
                <p:oleObj name="think-cell Slide" r:id="rId47" imgW="270" imgH="270" progId="TCLayout.ActiveDocument.1">
                  <p:embed/>
                  <p:pic>
                    <p:nvPicPr>
                      <p:cNvPr id="15" name="Object 14" hidden="1">
                        <a:extLst>
                          <a:ext uri="{FF2B5EF4-FFF2-40B4-BE49-F238E27FC236}">
                            <a16:creationId xmlns:a16="http://schemas.microsoft.com/office/drawing/2014/main" id="{8FB168C4-3AA7-47CA-91F2-B4D6550A1588}"/>
                          </a:ext>
                        </a:extLst>
                      </p:cNvPr>
                      <p:cNvPicPr/>
                      <p:nvPr/>
                    </p:nvPicPr>
                    <p:blipFill>
                      <a:blip r:embed="rId46"/>
                      <a:stretch>
                        <a:fillRect/>
                      </a:stretch>
                    </p:blipFill>
                    <p:spPr>
                      <a:xfrm>
                        <a:off x="1588" y="1588"/>
                        <a:ext cx="1588" cy="1588"/>
                      </a:xfrm>
                      <a:prstGeom prst="rect">
                        <a:avLst/>
                      </a:prstGeom>
                    </p:spPr>
                  </p:pic>
                </p:oleObj>
              </mc:Fallback>
            </mc:AlternateContent>
          </a:graphicData>
        </a:graphic>
      </p:graphicFrame>
      <p:sp>
        <p:nvSpPr>
          <p:cNvPr id="16" name="Rectangle 15" hidden="1">
            <a:extLst>
              <a:ext uri="{FF2B5EF4-FFF2-40B4-BE49-F238E27FC236}">
                <a16:creationId xmlns:a16="http://schemas.microsoft.com/office/drawing/2014/main" id="{744B6AC3-FF2F-4DBB-8E08-4EF920118C41}"/>
              </a:ext>
            </a:extLst>
          </p:cNvPr>
          <p:cNvSpPr/>
          <p:nvPr userDrawn="1">
            <p:custDataLst>
              <p:tags r:id="rId44"/>
            </p:custDataLst>
          </p:nvPr>
        </p:nvSpPr>
        <p:spPr>
          <a:xfrm>
            <a:off x="0" y="0"/>
            <a:ext cx="158750" cy="1587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800" dirty="0">
              <a:solidFill>
                <a:schemeClr val="tx1"/>
              </a:solidFill>
              <a:latin typeface="Ubuntu" panose="020B0504030602030204" pitchFamily="34" charset="0"/>
              <a:ea typeface="+mj-ea"/>
              <a:cs typeface="+mj-cs"/>
              <a:sym typeface="Ubuntu" panose="020B0504030602030204" pitchFamily="34" charset="0"/>
            </a:endParaRP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936" r:id="rId1"/>
    <p:sldLayoutId id="2147483938" r:id="rId2"/>
    <p:sldLayoutId id="2147484023" r:id="rId3"/>
    <p:sldLayoutId id="2147484025" r:id="rId4"/>
    <p:sldLayoutId id="2147484024" r:id="rId5"/>
    <p:sldLayoutId id="2147484026" r:id="rId6"/>
    <p:sldLayoutId id="2147483905" r:id="rId7"/>
    <p:sldLayoutId id="2147483893" r:id="rId8"/>
    <p:sldLayoutId id="2147484027" r:id="rId9"/>
    <p:sldLayoutId id="2147484032" r:id="rId10"/>
    <p:sldLayoutId id="2147484033" r:id="rId11"/>
    <p:sldLayoutId id="2147484034" r:id="rId12"/>
    <p:sldLayoutId id="2147484036" r:id="rId13"/>
    <p:sldLayoutId id="2147484037" r:id="rId14"/>
    <p:sldLayoutId id="2147484038" r:id="rId15"/>
    <p:sldLayoutId id="2147484039" r:id="rId16"/>
    <p:sldLayoutId id="2147484040" r:id="rId17"/>
    <p:sldLayoutId id="2147484041" r:id="rId18"/>
    <p:sldLayoutId id="2147484042" r:id="rId19"/>
    <p:sldLayoutId id="2147484043" r:id="rId20"/>
    <p:sldLayoutId id="2147484044" r:id="rId21"/>
    <p:sldLayoutId id="2147484045" r:id="rId22"/>
    <p:sldLayoutId id="2147484046" r:id="rId23"/>
    <p:sldLayoutId id="2147484047" r:id="rId24"/>
    <p:sldLayoutId id="2147483945" r:id="rId25"/>
    <p:sldLayoutId id="2147483946" r:id="rId26"/>
    <p:sldLayoutId id="2147483961" r:id="rId27"/>
    <p:sldLayoutId id="2147484029" r:id="rId28"/>
    <p:sldLayoutId id="2147484030" r:id="rId29"/>
    <p:sldLayoutId id="2147484031" r:id="rId30"/>
    <p:sldLayoutId id="2147483982" r:id="rId31"/>
    <p:sldLayoutId id="2147483983" r:id="rId32"/>
    <p:sldLayoutId id="2147483984" r:id="rId33"/>
    <p:sldLayoutId id="2147483963" r:id="rId34"/>
    <p:sldLayoutId id="2147483964" r:id="rId35"/>
    <p:sldLayoutId id="2147483996" r:id="rId36"/>
    <p:sldLayoutId id="2147484000" r:id="rId37"/>
    <p:sldLayoutId id="2147484051" r:id="rId38"/>
  </p:sldLayoutIdLst>
  <p:hf hdr="0" ftr="0"/>
  <p:txStyles>
    <p:titleStyle>
      <a:lvl1pPr marL="0" marR="0" indent="0" algn="l" defTabSz="914400" rtl="0" eaLnBrk="1" fontAlgn="auto" latinLnBrk="0" hangingPunct="1">
        <a:lnSpc>
          <a:spcPct val="100000"/>
        </a:lnSpc>
        <a:spcBef>
          <a:spcPct val="0"/>
        </a:spcBef>
        <a:spcAft>
          <a:spcPts val="0"/>
        </a:spcAft>
        <a:buClrTx/>
        <a:buSzTx/>
        <a:buFontTx/>
        <a:buNone/>
        <a:tabLst/>
        <a:defRPr kumimoji="0" lang="en-US" sz="2800" b="0" i="0" u="none" strike="noStrike" kern="1200" cap="none" spc="100" normalizeH="0" baseline="0" noProof="0" dirty="0">
          <a:ln>
            <a:noFill/>
          </a:ln>
          <a:solidFill>
            <a:schemeClr val="tx1"/>
          </a:solidFill>
          <a:effectLst/>
          <a:uLnTx/>
          <a:uFillTx/>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userDrawn="1">
          <p15:clr>
            <a:srgbClr val="F26B43"/>
          </p15:clr>
        </p15:guide>
        <p15:guide id="3" orient="horz" pos="4065" userDrawn="1">
          <p15:clr>
            <a:srgbClr val="F26B43"/>
          </p15:clr>
        </p15:guide>
        <p15:guide id="6" pos="347" userDrawn="1">
          <p15:clr>
            <a:srgbClr val="F26B43"/>
          </p15:clr>
        </p15:guide>
        <p15:guide id="7" pos="3840" userDrawn="1">
          <p15:clr>
            <a:srgbClr val="F26B43"/>
          </p15:clr>
        </p15:guide>
        <p15:guide id="8" pos="7333" userDrawn="1">
          <p15:clr>
            <a:srgbClr val="F26B43"/>
          </p15:clr>
        </p15:guide>
        <p15:guide id="9" orient="horz" pos="164" userDrawn="1">
          <p15:clr>
            <a:srgbClr val="F26B43"/>
          </p15:clr>
        </p15:guide>
        <p15:guide id="10" orient="horz" pos="102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0"/>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45" name="think-cell Slide" r:id="rId11" imgW="270" imgH="270" progId="TCLayout.ActiveDocument.1">
                  <p:embed/>
                </p:oleObj>
              </mc:Choice>
              <mc:Fallback>
                <p:oleObj name="think-cell Slide" r:id="rId11" imgW="270" imgH="270" progId="TCLayout.ActiveDocument.1">
                  <p:embed/>
                  <p:pic>
                    <p:nvPicPr>
                      <p:cNvPr id="7" name="Object 6" hidden="1"/>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C93BE94C-DE29-46A4-BC69-233BBA10D3C3}"/>
              </a:ext>
            </a:extLst>
          </p:cNvPr>
          <p:cNvSpPr>
            <a:spLocks noGrp="1"/>
          </p:cNvSpPr>
          <p:nvPr>
            <p:ph type="title"/>
          </p:nvPr>
        </p:nvSpPr>
        <p:spPr>
          <a:xfrm>
            <a:off x="227013" y="115889"/>
            <a:ext cx="11737975" cy="104457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Click to edit Master title style</a:t>
            </a:r>
            <a:endParaRPr lang="fr-FR"/>
          </a:p>
        </p:txBody>
      </p:sp>
      <p:sp>
        <p:nvSpPr>
          <p:cNvPr id="9" name="Text Placeholder 2">
            <a:extLst>
              <a:ext uri="{FF2B5EF4-FFF2-40B4-BE49-F238E27FC236}">
                <a16:creationId xmlns:a16="http://schemas.microsoft.com/office/drawing/2014/main" id="{A782391B-E689-460E-90DE-7482447EE0C9}"/>
              </a:ext>
            </a:extLst>
          </p:cNvPr>
          <p:cNvSpPr>
            <a:spLocks noGrp="1"/>
          </p:cNvSpPr>
          <p:nvPr>
            <p:ph type="body" idx="1"/>
          </p:nvPr>
        </p:nvSpPr>
        <p:spPr>
          <a:xfrm>
            <a:off x="227013" y="1825625"/>
            <a:ext cx="11737975" cy="46790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10" name="Retângulo 43">
            <a:extLst>
              <a:ext uri="{FF2B5EF4-FFF2-40B4-BE49-F238E27FC236}">
                <a16:creationId xmlns:a16="http://schemas.microsoft.com/office/drawing/2014/main" id="{783B5ADB-CD16-4C20-8B5B-E13163DC9BE3}"/>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‹N°›</a:t>
            </a:fld>
            <a:endParaRPr lang="en-US" sz="800">
              <a:solidFill>
                <a:schemeClr val="bg1">
                  <a:lumMod val="65000"/>
                </a:schemeClr>
              </a:solidFill>
              <a:cs typeface="Arial" panose="020B0604020202020204" pitchFamily="34" charset="0"/>
            </a:endParaRPr>
          </a:p>
        </p:txBody>
      </p:sp>
      <p:sp>
        <p:nvSpPr>
          <p:cNvPr id="11" name="Text Placeholder 7">
            <a:extLst>
              <a:ext uri="{FF2B5EF4-FFF2-40B4-BE49-F238E27FC236}">
                <a16:creationId xmlns:a16="http://schemas.microsoft.com/office/drawing/2014/main" id="{EBE6A7C2-9F53-496A-9676-C4AFE9356814}"/>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solidFill>
                  <a:schemeClr val="bg1">
                    <a:lumMod val="65000"/>
                  </a:schemeClr>
                </a:solidFill>
              </a:rPr>
              <a:t>© Capgemini 2018. All rights reserved  </a:t>
            </a:r>
            <a:r>
              <a:rPr lang="en-US">
                <a:solidFill>
                  <a:schemeClr val="accent2"/>
                </a:solidFill>
              </a:rPr>
              <a:t>|</a:t>
            </a:r>
          </a:p>
        </p:txBody>
      </p:sp>
      <p:sp>
        <p:nvSpPr>
          <p:cNvPr id="12" name="Text Placeholder 7">
            <a:extLst>
              <a:ext uri="{FF2B5EF4-FFF2-40B4-BE49-F238E27FC236}">
                <a16:creationId xmlns:a16="http://schemas.microsoft.com/office/drawing/2014/main" id="{0EDC3695-4030-43DF-B585-AA4AA60F0BBA}"/>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solidFill>
                  <a:schemeClr val="bg1">
                    <a:lumMod val="65000"/>
                  </a:schemeClr>
                </a:solidFill>
              </a:rPr>
              <a:t>Master X-HEC – 01082019</a:t>
            </a:r>
          </a:p>
        </p:txBody>
      </p:sp>
      <p:grpSp>
        <p:nvGrpSpPr>
          <p:cNvPr id="13" name="Groupe 1">
            <a:extLst>
              <a:ext uri="{FF2B5EF4-FFF2-40B4-BE49-F238E27FC236}">
                <a16:creationId xmlns:a16="http://schemas.microsoft.com/office/drawing/2014/main" id="{20BF3728-59D3-4CD5-8202-4DB46BEA4C77}"/>
              </a:ext>
            </a:extLst>
          </p:cNvPr>
          <p:cNvGrpSpPr/>
          <p:nvPr userDrawn="1"/>
        </p:nvGrpSpPr>
        <p:grpSpPr>
          <a:xfrm>
            <a:off x="11501102" y="171573"/>
            <a:ext cx="419436" cy="388988"/>
            <a:chOff x="11501102" y="171573"/>
            <a:chExt cx="419436" cy="388988"/>
          </a:xfrm>
        </p:grpSpPr>
        <p:sp>
          <p:nvSpPr>
            <p:cNvPr id="14" name="Freeform 13">
              <a:extLst>
                <a:ext uri="{FF2B5EF4-FFF2-40B4-BE49-F238E27FC236}">
                  <a16:creationId xmlns:a16="http://schemas.microsoft.com/office/drawing/2014/main" id="{8E1BD454-A789-4ABD-92D1-0F2FE5059B2C}"/>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4">
              <a:extLst>
                <a:ext uri="{FF2B5EF4-FFF2-40B4-BE49-F238E27FC236}">
                  <a16:creationId xmlns:a16="http://schemas.microsoft.com/office/drawing/2014/main" id="{B748BEC6-ED6A-4F36-8FA1-72605C55B619}"/>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603174722"/>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hyperlink" Target="mailto:arnaud.scemama@capgemini.com" TargetMode="External"/><Relationship Id="rId7" Type="http://schemas.openxmlformats.org/officeDocument/2006/relationships/image" Target="../media/image24.tiff"/><Relationship Id="rId2" Type="http://schemas.openxmlformats.org/officeDocument/2006/relationships/hyperlink" Target="mailto:clelia.colas@capgemini.com" TargetMode="External"/><Relationship Id="rId1" Type="http://schemas.openxmlformats.org/officeDocument/2006/relationships/slideLayout" Target="../slideLayouts/slideLayout38.xml"/><Relationship Id="rId6" Type="http://schemas.openxmlformats.org/officeDocument/2006/relationships/image" Target="../media/image23.tiff"/><Relationship Id="rId5" Type="http://schemas.openxmlformats.org/officeDocument/2006/relationships/hyperlink" Target="mailto:francois.lamothe@capgemini.com" TargetMode="External"/><Relationship Id="rId4" Type="http://schemas.openxmlformats.org/officeDocument/2006/relationships/hyperlink" Target="mailto:thibaud.lamothe@capgemini.com" TargetMode="External"/><Relationship Id="rId9" Type="http://schemas.openxmlformats.org/officeDocument/2006/relationships/image" Target="../media/image26.tiff"/></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38.xml"/><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38.xml"/><Relationship Id="rId5" Type="http://schemas.openxmlformats.org/officeDocument/2006/relationships/image" Target="../media/image35.tiff"/><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a:extLst>
              <a:ext uri="{FF2B5EF4-FFF2-40B4-BE49-F238E27FC236}">
                <a16:creationId xmlns:a16="http://schemas.microsoft.com/office/drawing/2014/main" id="{3900D264-684D-134D-9D4B-51F374ACC412}"/>
              </a:ext>
            </a:extLst>
          </p:cNvPr>
          <p:cNvPicPr>
            <a:picLocks noChangeAspect="1"/>
          </p:cNvPicPr>
          <p:nvPr/>
        </p:nvPicPr>
        <p:blipFill rotWithShape="1">
          <a:blip r:embed="rId2"/>
          <a:srcRect l="8524" r="1360"/>
          <a:stretch/>
        </p:blipFill>
        <p:spPr>
          <a:xfrm>
            <a:off x="1687063" y="0"/>
            <a:ext cx="10504937" cy="6858000"/>
          </a:xfrm>
          <a:prstGeom prst="rect">
            <a:avLst/>
          </a:prstGeom>
        </p:spPr>
      </p:pic>
      <p:sp>
        <p:nvSpPr>
          <p:cNvPr id="22" name="ZoneTexte 21">
            <a:extLst>
              <a:ext uri="{FF2B5EF4-FFF2-40B4-BE49-F238E27FC236}">
                <a16:creationId xmlns:a16="http://schemas.microsoft.com/office/drawing/2014/main" id="{47A3C4FD-7A44-8143-A195-132262E1FC68}"/>
              </a:ext>
            </a:extLst>
          </p:cNvPr>
          <p:cNvSpPr txBox="1"/>
          <p:nvPr/>
        </p:nvSpPr>
        <p:spPr>
          <a:xfrm>
            <a:off x="623392" y="582067"/>
            <a:ext cx="481222" cy="5693866"/>
          </a:xfrm>
          <a:prstGeom prst="rect">
            <a:avLst/>
          </a:prstGeom>
          <a:noFill/>
        </p:spPr>
        <p:txBody>
          <a:bodyPr wrap="none" rtlCol="0">
            <a:spAutoFit/>
          </a:bodyPr>
          <a:lstStyle/>
          <a:p>
            <a:pPr algn="ctr"/>
            <a:r>
              <a:rPr lang="fr-FR" sz="2600" dirty="0">
                <a:solidFill>
                  <a:srgbClr val="0070AD"/>
                </a:solidFill>
              </a:rPr>
              <a:t>W</a:t>
            </a:r>
          </a:p>
          <a:p>
            <a:pPr algn="ctr"/>
            <a:r>
              <a:rPr lang="fr-FR" sz="2600" dirty="0">
                <a:solidFill>
                  <a:srgbClr val="0070AD"/>
                </a:solidFill>
              </a:rPr>
              <a:t>E</a:t>
            </a:r>
            <a:br>
              <a:rPr lang="fr-FR" sz="2600" dirty="0">
                <a:solidFill>
                  <a:srgbClr val="0070AD"/>
                </a:solidFill>
              </a:rPr>
            </a:br>
            <a:r>
              <a:rPr lang="fr-FR" sz="2600" dirty="0">
                <a:solidFill>
                  <a:srgbClr val="0070AD"/>
                </a:solidFill>
              </a:rPr>
              <a:t>L</a:t>
            </a:r>
            <a:br>
              <a:rPr lang="fr-FR" sz="2600" dirty="0">
                <a:solidFill>
                  <a:srgbClr val="0070AD"/>
                </a:solidFill>
              </a:rPr>
            </a:br>
            <a:r>
              <a:rPr lang="fr-FR" sz="2600" dirty="0">
                <a:solidFill>
                  <a:srgbClr val="0070AD"/>
                </a:solidFill>
              </a:rPr>
              <a:t>C</a:t>
            </a:r>
            <a:br>
              <a:rPr lang="fr-FR" sz="2600" dirty="0">
                <a:solidFill>
                  <a:srgbClr val="0070AD"/>
                </a:solidFill>
              </a:rPr>
            </a:br>
            <a:r>
              <a:rPr lang="fr-FR" sz="2600" dirty="0">
                <a:solidFill>
                  <a:srgbClr val="0070AD"/>
                </a:solidFill>
              </a:rPr>
              <a:t>O</a:t>
            </a:r>
            <a:br>
              <a:rPr lang="fr-FR" sz="2600" dirty="0">
                <a:solidFill>
                  <a:srgbClr val="0070AD"/>
                </a:solidFill>
              </a:rPr>
            </a:br>
            <a:r>
              <a:rPr lang="fr-FR" sz="2600" dirty="0">
                <a:solidFill>
                  <a:srgbClr val="0070AD"/>
                </a:solidFill>
              </a:rPr>
              <a:t>M</a:t>
            </a:r>
            <a:br>
              <a:rPr lang="fr-FR" sz="2600" dirty="0">
                <a:solidFill>
                  <a:srgbClr val="0070AD"/>
                </a:solidFill>
              </a:rPr>
            </a:br>
            <a:r>
              <a:rPr lang="fr-FR" sz="2600" dirty="0">
                <a:solidFill>
                  <a:srgbClr val="0070AD"/>
                </a:solidFill>
              </a:rPr>
              <a:t>E</a:t>
            </a:r>
            <a:br>
              <a:rPr lang="fr-FR" sz="2600" dirty="0">
                <a:solidFill>
                  <a:srgbClr val="0070AD"/>
                </a:solidFill>
              </a:rPr>
            </a:br>
            <a:br>
              <a:rPr lang="fr-FR" sz="2600" dirty="0">
                <a:solidFill>
                  <a:srgbClr val="0070AD"/>
                </a:solidFill>
              </a:rPr>
            </a:br>
            <a:r>
              <a:rPr lang="fr-FR" sz="2600" dirty="0">
                <a:solidFill>
                  <a:srgbClr val="0070AD"/>
                </a:solidFill>
              </a:rPr>
              <a:t>A</a:t>
            </a:r>
            <a:br>
              <a:rPr lang="fr-FR" sz="2600" dirty="0">
                <a:solidFill>
                  <a:srgbClr val="0070AD"/>
                </a:solidFill>
              </a:rPr>
            </a:br>
            <a:r>
              <a:rPr lang="fr-FR" sz="2600" dirty="0">
                <a:solidFill>
                  <a:srgbClr val="0070AD"/>
                </a:solidFill>
              </a:rPr>
              <a:t>B</a:t>
            </a:r>
            <a:br>
              <a:rPr lang="fr-FR" sz="2600" dirty="0">
                <a:solidFill>
                  <a:srgbClr val="0070AD"/>
                </a:solidFill>
              </a:rPr>
            </a:br>
            <a:r>
              <a:rPr lang="fr-FR" sz="2600" dirty="0">
                <a:solidFill>
                  <a:srgbClr val="0070AD"/>
                </a:solidFill>
              </a:rPr>
              <a:t>O</a:t>
            </a:r>
            <a:br>
              <a:rPr lang="fr-FR" sz="2600" dirty="0">
                <a:solidFill>
                  <a:srgbClr val="0070AD"/>
                </a:solidFill>
              </a:rPr>
            </a:br>
            <a:r>
              <a:rPr lang="fr-FR" sz="2600" dirty="0">
                <a:solidFill>
                  <a:srgbClr val="0070AD"/>
                </a:solidFill>
              </a:rPr>
              <a:t>A</a:t>
            </a:r>
            <a:br>
              <a:rPr lang="fr-FR" sz="2600" dirty="0">
                <a:solidFill>
                  <a:srgbClr val="0070AD"/>
                </a:solidFill>
              </a:rPr>
            </a:br>
            <a:r>
              <a:rPr lang="fr-FR" sz="2600" dirty="0">
                <a:solidFill>
                  <a:srgbClr val="0070AD"/>
                </a:solidFill>
              </a:rPr>
              <a:t>R</a:t>
            </a:r>
            <a:br>
              <a:rPr lang="fr-FR" sz="2600" dirty="0">
                <a:solidFill>
                  <a:srgbClr val="0070AD"/>
                </a:solidFill>
              </a:rPr>
            </a:br>
            <a:r>
              <a:rPr lang="fr-FR" sz="2600" dirty="0">
                <a:solidFill>
                  <a:srgbClr val="0070AD"/>
                </a:solidFill>
              </a:rPr>
              <a:t>D</a:t>
            </a:r>
          </a:p>
        </p:txBody>
      </p:sp>
    </p:spTree>
    <p:extLst>
      <p:ext uri="{BB962C8B-B14F-4D97-AF65-F5344CB8AC3E}">
        <p14:creationId xmlns:p14="http://schemas.microsoft.com/office/powerpoint/2010/main" val="2304235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9D56F36-453E-6B4C-A93A-1FDC3ADB1D85}"/>
              </a:ext>
            </a:extLst>
          </p:cNvPr>
          <p:cNvSpPr txBox="1"/>
          <p:nvPr/>
        </p:nvSpPr>
        <p:spPr>
          <a:xfrm>
            <a:off x="7128416" y="2384048"/>
            <a:ext cx="2522934" cy="892552"/>
          </a:xfrm>
          <a:prstGeom prst="rect">
            <a:avLst/>
          </a:prstGeom>
          <a:noFill/>
        </p:spPr>
        <p:txBody>
          <a:bodyPr wrap="none" rtlCol="0">
            <a:spAutoFit/>
          </a:bodyPr>
          <a:lstStyle/>
          <a:p>
            <a:pPr algn="ctr"/>
            <a:r>
              <a:rPr lang="fr-FR" sz="2000" dirty="0"/>
              <a:t>Clélia Colas</a:t>
            </a:r>
          </a:p>
          <a:p>
            <a:pPr algn="ctr"/>
            <a:r>
              <a:rPr lang="fr-FR" sz="1600" dirty="0">
                <a:hlinkClick r:id="rId2"/>
              </a:rPr>
              <a:t>clelia.colas@capgemini.com</a:t>
            </a:r>
            <a:endParaRPr lang="fr-FR" sz="1600" dirty="0"/>
          </a:p>
          <a:p>
            <a:pPr algn="ctr"/>
            <a:r>
              <a:rPr lang="fr-FR" sz="1600" dirty="0"/>
              <a:t>06 19 37 95 68</a:t>
            </a:r>
          </a:p>
        </p:txBody>
      </p:sp>
      <p:sp>
        <p:nvSpPr>
          <p:cNvPr id="11" name="ZoneTexte 10">
            <a:extLst>
              <a:ext uri="{FF2B5EF4-FFF2-40B4-BE49-F238E27FC236}">
                <a16:creationId xmlns:a16="http://schemas.microsoft.com/office/drawing/2014/main" id="{CECDFFEA-7536-AA4D-8B24-734DA2957E60}"/>
              </a:ext>
            </a:extLst>
          </p:cNvPr>
          <p:cNvSpPr txBox="1"/>
          <p:nvPr/>
        </p:nvSpPr>
        <p:spPr>
          <a:xfrm>
            <a:off x="2103916" y="2382734"/>
            <a:ext cx="3060069" cy="892552"/>
          </a:xfrm>
          <a:prstGeom prst="rect">
            <a:avLst/>
          </a:prstGeom>
          <a:noFill/>
        </p:spPr>
        <p:txBody>
          <a:bodyPr wrap="none" rtlCol="0">
            <a:spAutoFit/>
          </a:bodyPr>
          <a:lstStyle/>
          <a:p>
            <a:pPr algn="ctr"/>
            <a:r>
              <a:rPr lang="fr-FR" sz="2000" dirty="0"/>
              <a:t>Arnaud </a:t>
            </a:r>
            <a:r>
              <a:rPr lang="fr-FR" sz="2000" dirty="0" err="1"/>
              <a:t>Scemama</a:t>
            </a:r>
            <a:endParaRPr lang="fr-FR" sz="2000" dirty="0"/>
          </a:p>
          <a:p>
            <a:pPr algn="ctr"/>
            <a:r>
              <a:rPr lang="fr-FR" sz="1600" dirty="0">
                <a:hlinkClick r:id="rId3"/>
              </a:rPr>
              <a:t>arnaud.scemama@capgemini.com</a:t>
            </a:r>
            <a:endParaRPr lang="fr-FR" sz="1600" dirty="0"/>
          </a:p>
          <a:p>
            <a:pPr algn="ctr"/>
            <a:r>
              <a:rPr lang="fr-FR" sz="1600" dirty="0"/>
              <a:t>06 30 31 82 15</a:t>
            </a:r>
          </a:p>
        </p:txBody>
      </p:sp>
      <p:sp>
        <p:nvSpPr>
          <p:cNvPr id="12" name="ZoneTexte 11">
            <a:extLst>
              <a:ext uri="{FF2B5EF4-FFF2-40B4-BE49-F238E27FC236}">
                <a16:creationId xmlns:a16="http://schemas.microsoft.com/office/drawing/2014/main" id="{6083609B-0E92-D94B-8E7B-CF755A3E1223}"/>
              </a:ext>
            </a:extLst>
          </p:cNvPr>
          <p:cNvSpPr txBox="1"/>
          <p:nvPr/>
        </p:nvSpPr>
        <p:spPr>
          <a:xfrm>
            <a:off x="6881489" y="4904247"/>
            <a:ext cx="3016788" cy="892552"/>
          </a:xfrm>
          <a:prstGeom prst="rect">
            <a:avLst/>
          </a:prstGeom>
          <a:noFill/>
        </p:spPr>
        <p:txBody>
          <a:bodyPr wrap="none" rtlCol="0">
            <a:spAutoFit/>
          </a:bodyPr>
          <a:lstStyle/>
          <a:p>
            <a:pPr algn="ctr"/>
            <a:r>
              <a:rPr lang="fr-FR" sz="2000" dirty="0"/>
              <a:t>Thibaud Lamothe</a:t>
            </a:r>
          </a:p>
          <a:p>
            <a:pPr algn="ctr"/>
            <a:r>
              <a:rPr lang="fr-FR" sz="1600" dirty="0">
                <a:hlinkClick r:id="rId4"/>
              </a:rPr>
              <a:t>thibaud.lamothe@capgemini.com</a:t>
            </a:r>
            <a:endParaRPr lang="fr-FR" sz="1600" dirty="0"/>
          </a:p>
          <a:p>
            <a:pPr algn="ctr"/>
            <a:r>
              <a:rPr lang="fr-FR" sz="1600" dirty="0"/>
              <a:t>06 88 69 70 80</a:t>
            </a:r>
          </a:p>
        </p:txBody>
      </p:sp>
      <p:sp>
        <p:nvSpPr>
          <p:cNvPr id="13" name="ZoneTexte 12">
            <a:extLst>
              <a:ext uri="{FF2B5EF4-FFF2-40B4-BE49-F238E27FC236}">
                <a16:creationId xmlns:a16="http://schemas.microsoft.com/office/drawing/2014/main" id="{018D128B-E411-4643-A194-262E9BD72DAC}"/>
              </a:ext>
            </a:extLst>
          </p:cNvPr>
          <p:cNvSpPr txBox="1"/>
          <p:nvPr/>
        </p:nvSpPr>
        <p:spPr>
          <a:xfrm>
            <a:off x="2138156" y="4904247"/>
            <a:ext cx="2991588" cy="892552"/>
          </a:xfrm>
          <a:prstGeom prst="rect">
            <a:avLst/>
          </a:prstGeom>
          <a:noFill/>
        </p:spPr>
        <p:txBody>
          <a:bodyPr wrap="none" rtlCol="0">
            <a:spAutoFit/>
          </a:bodyPr>
          <a:lstStyle/>
          <a:p>
            <a:pPr algn="ctr"/>
            <a:r>
              <a:rPr lang="fr-FR" sz="2000" dirty="0"/>
              <a:t>François </a:t>
            </a:r>
            <a:r>
              <a:rPr lang="fr-FR" sz="2000" dirty="0" err="1"/>
              <a:t>Lemeille</a:t>
            </a:r>
            <a:endParaRPr lang="fr-FR" sz="2000" dirty="0"/>
          </a:p>
          <a:p>
            <a:pPr algn="ctr"/>
            <a:r>
              <a:rPr lang="fr-FR" sz="1600" dirty="0">
                <a:hlinkClick r:id="rId5"/>
              </a:rPr>
              <a:t>francois.lemeille@capgemini.com</a:t>
            </a:r>
            <a:endParaRPr lang="fr-FR" sz="1600" dirty="0"/>
          </a:p>
          <a:p>
            <a:pPr algn="ctr"/>
            <a:r>
              <a:rPr lang="fr-FR" sz="1600" dirty="0"/>
              <a:t>06 84 88 09 08</a:t>
            </a:r>
          </a:p>
        </p:txBody>
      </p:sp>
      <p:pic>
        <p:nvPicPr>
          <p:cNvPr id="9" name="Image 8">
            <a:extLst>
              <a:ext uri="{FF2B5EF4-FFF2-40B4-BE49-F238E27FC236}">
                <a16:creationId xmlns:a16="http://schemas.microsoft.com/office/drawing/2014/main" id="{0FCC81C9-86D8-5B4C-80FA-2AF2DE456E8C}"/>
              </a:ext>
            </a:extLst>
          </p:cNvPr>
          <p:cNvPicPr>
            <a:picLocks noChangeAspect="1"/>
          </p:cNvPicPr>
          <p:nvPr/>
        </p:nvPicPr>
        <p:blipFill>
          <a:blip r:embed="rId6"/>
          <a:stretch>
            <a:fillRect/>
          </a:stretch>
        </p:blipFill>
        <p:spPr>
          <a:xfrm>
            <a:off x="7920858" y="1166937"/>
            <a:ext cx="938050" cy="11177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Image 2">
            <a:extLst>
              <a:ext uri="{FF2B5EF4-FFF2-40B4-BE49-F238E27FC236}">
                <a16:creationId xmlns:a16="http://schemas.microsoft.com/office/drawing/2014/main" id="{625245A4-0EB8-9B4F-8AB6-FB9B53D581F8}"/>
              </a:ext>
            </a:extLst>
          </p:cNvPr>
          <p:cNvPicPr>
            <a:picLocks noChangeAspect="1"/>
          </p:cNvPicPr>
          <p:nvPr/>
        </p:nvPicPr>
        <p:blipFill>
          <a:blip r:embed="rId7"/>
          <a:stretch>
            <a:fillRect/>
          </a:stretch>
        </p:blipFill>
        <p:spPr>
          <a:xfrm>
            <a:off x="3069894" y="3803820"/>
            <a:ext cx="1033080" cy="10330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Image 3">
            <a:extLst>
              <a:ext uri="{FF2B5EF4-FFF2-40B4-BE49-F238E27FC236}">
                <a16:creationId xmlns:a16="http://schemas.microsoft.com/office/drawing/2014/main" id="{CEB4AD34-BD99-A047-BBAF-01C9C439F8D0}"/>
              </a:ext>
            </a:extLst>
          </p:cNvPr>
          <p:cNvPicPr>
            <a:picLocks noChangeAspect="1"/>
          </p:cNvPicPr>
          <p:nvPr/>
        </p:nvPicPr>
        <p:blipFill>
          <a:blip r:embed="rId8"/>
          <a:stretch>
            <a:fillRect/>
          </a:stretch>
        </p:blipFill>
        <p:spPr>
          <a:xfrm>
            <a:off x="7935662" y="3799347"/>
            <a:ext cx="908442" cy="11049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Image 5">
            <a:extLst>
              <a:ext uri="{FF2B5EF4-FFF2-40B4-BE49-F238E27FC236}">
                <a16:creationId xmlns:a16="http://schemas.microsoft.com/office/drawing/2014/main" id="{5F7CBF71-9DC4-7841-932C-C57BA6D95120}"/>
              </a:ext>
            </a:extLst>
          </p:cNvPr>
          <p:cNvPicPr>
            <a:picLocks noChangeAspect="1"/>
          </p:cNvPicPr>
          <p:nvPr/>
        </p:nvPicPr>
        <p:blipFill>
          <a:blip r:embed="rId9"/>
          <a:stretch>
            <a:fillRect/>
          </a:stretch>
        </p:blipFill>
        <p:spPr>
          <a:xfrm>
            <a:off x="3117410" y="1166937"/>
            <a:ext cx="1033080" cy="10330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Titre 1">
            <a:extLst>
              <a:ext uri="{FF2B5EF4-FFF2-40B4-BE49-F238E27FC236}">
                <a16:creationId xmlns:a16="http://schemas.microsoft.com/office/drawing/2014/main" id="{3B2D9DD3-5571-6C4E-A21C-0C38D1EE71C9}"/>
              </a:ext>
            </a:extLst>
          </p:cNvPr>
          <p:cNvSpPr>
            <a:spLocks noGrp="1"/>
          </p:cNvSpPr>
          <p:nvPr>
            <p:ph type="title"/>
          </p:nvPr>
        </p:nvSpPr>
        <p:spPr>
          <a:xfrm>
            <a:off x="551384" y="6907"/>
            <a:ext cx="10872000" cy="1116000"/>
          </a:xfrm>
        </p:spPr>
        <p:txBody>
          <a:bodyPr/>
          <a:lstStyle/>
          <a:p>
            <a:r>
              <a:rPr lang="fr-FR" dirty="0"/>
              <a:t>L’équipe</a:t>
            </a:r>
          </a:p>
        </p:txBody>
      </p:sp>
    </p:spTree>
    <p:extLst>
      <p:ext uri="{BB962C8B-B14F-4D97-AF65-F5344CB8AC3E}">
        <p14:creationId xmlns:p14="http://schemas.microsoft.com/office/powerpoint/2010/main" val="3149061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F8C7A48-8269-154C-830C-4AD2081ADF5A}"/>
              </a:ext>
            </a:extLst>
          </p:cNvPr>
          <p:cNvPicPr>
            <a:picLocks noChangeAspect="1"/>
          </p:cNvPicPr>
          <p:nvPr/>
        </p:nvPicPr>
        <p:blipFill rotWithShape="1">
          <a:blip r:embed="rId2"/>
          <a:srcRect l="50132" b="5111"/>
          <a:stretch/>
        </p:blipFill>
        <p:spPr>
          <a:xfrm>
            <a:off x="733759" y="836712"/>
            <a:ext cx="4096072" cy="5479718"/>
          </a:xfrm>
          <a:prstGeom prst="rect">
            <a:avLst/>
          </a:prstGeom>
          <a:ln>
            <a:solidFill>
              <a:schemeClr val="tx1"/>
            </a:solidFill>
          </a:ln>
        </p:spPr>
      </p:pic>
      <p:pic>
        <p:nvPicPr>
          <p:cNvPr id="7" name="Image 6">
            <a:extLst>
              <a:ext uri="{FF2B5EF4-FFF2-40B4-BE49-F238E27FC236}">
                <a16:creationId xmlns:a16="http://schemas.microsoft.com/office/drawing/2014/main" id="{B903441C-E682-FA46-821B-39AE2C91557C}"/>
              </a:ext>
            </a:extLst>
          </p:cNvPr>
          <p:cNvPicPr>
            <a:picLocks noChangeAspect="1"/>
          </p:cNvPicPr>
          <p:nvPr/>
        </p:nvPicPr>
        <p:blipFill rotWithShape="1">
          <a:blip r:embed="rId2"/>
          <a:srcRect l="960" t="57358" r="50133"/>
          <a:stretch/>
        </p:blipFill>
        <p:spPr>
          <a:xfrm>
            <a:off x="5663952" y="1920387"/>
            <a:ext cx="5403623" cy="3312368"/>
          </a:xfrm>
          <a:prstGeom prst="rect">
            <a:avLst/>
          </a:prstGeom>
          <a:ln>
            <a:solidFill>
              <a:schemeClr val="tx1"/>
            </a:solidFill>
          </a:ln>
        </p:spPr>
      </p:pic>
      <p:sp>
        <p:nvSpPr>
          <p:cNvPr id="8" name="Titre 1">
            <a:extLst>
              <a:ext uri="{FF2B5EF4-FFF2-40B4-BE49-F238E27FC236}">
                <a16:creationId xmlns:a16="http://schemas.microsoft.com/office/drawing/2014/main" id="{09389C49-39C7-874A-8F6D-60C7018DB288}"/>
              </a:ext>
            </a:extLst>
          </p:cNvPr>
          <p:cNvSpPr>
            <a:spLocks noGrp="1"/>
          </p:cNvSpPr>
          <p:nvPr>
            <p:ph type="title"/>
          </p:nvPr>
        </p:nvSpPr>
        <p:spPr>
          <a:xfrm>
            <a:off x="551384" y="6907"/>
            <a:ext cx="10872000" cy="1116000"/>
          </a:xfrm>
        </p:spPr>
        <p:txBody>
          <a:bodyPr/>
          <a:lstStyle/>
          <a:p>
            <a:r>
              <a:rPr lang="fr-FR" dirty="0"/>
              <a:t>Quelques informations sur votre séjour</a:t>
            </a:r>
          </a:p>
        </p:txBody>
      </p:sp>
    </p:spTree>
    <p:extLst>
      <p:ext uri="{BB962C8B-B14F-4D97-AF65-F5344CB8AC3E}">
        <p14:creationId xmlns:p14="http://schemas.microsoft.com/office/powerpoint/2010/main" val="4796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070593E-77E5-4442-906C-E0A8E43E2B17}"/>
              </a:ext>
            </a:extLst>
          </p:cNvPr>
          <p:cNvSpPr/>
          <p:nvPr/>
        </p:nvSpPr>
        <p:spPr>
          <a:xfrm>
            <a:off x="7737312" y="3067080"/>
            <a:ext cx="2736303" cy="45719"/>
          </a:xfrm>
          <a:prstGeom prst="rect">
            <a:avLst/>
          </a:prstGeom>
          <a:solidFill>
            <a:srgbClr val="15596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solidFill>
                <a:schemeClr val="tx1"/>
              </a:solidFill>
            </a:endParaRPr>
          </a:p>
        </p:txBody>
      </p:sp>
      <p:sp>
        <p:nvSpPr>
          <p:cNvPr id="6" name="Espace réservé du contenu 2">
            <a:extLst>
              <a:ext uri="{FF2B5EF4-FFF2-40B4-BE49-F238E27FC236}">
                <a16:creationId xmlns:a16="http://schemas.microsoft.com/office/drawing/2014/main" id="{74708287-A5AA-C543-AF33-E8744F198198}"/>
              </a:ext>
            </a:extLst>
          </p:cNvPr>
          <p:cNvSpPr txBox="1">
            <a:spLocks/>
          </p:cNvSpPr>
          <p:nvPr/>
        </p:nvSpPr>
        <p:spPr>
          <a:xfrm>
            <a:off x="1199456" y="921087"/>
            <a:ext cx="10009114" cy="726342"/>
          </a:xfrm>
          <a:prstGeom prst="rect">
            <a:avLst/>
          </a:prstGeo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800">
                <a:solidFill>
                  <a:srgbClr val="0070AD"/>
                </a:solidFill>
              </a:rPr>
              <a:t>La trajectoire est définie par des bouées qui vont permettre aux skippeurs de se repérer</a:t>
            </a:r>
          </a:p>
          <a:p>
            <a:pPr algn="ctr">
              <a:lnSpc>
                <a:spcPct val="90000"/>
              </a:lnSpc>
              <a:spcAft>
                <a:spcPts val="400"/>
              </a:spcAft>
              <a:buClr>
                <a:srgbClr val="002533"/>
              </a:buClr>
            </a:pPr>
            <a:r>
              <a:rPr lang="fr-FR" sz="1800">
                <a:solidFill>
                  <a:srgbClr val="0070AD"/>
                </a:solidFill>
              </a:rPr>
              <a:t>Objectif : contourner une bouée au large, faire demi tour et repasser la ligne de départ/arrivée.</a:t>
            </a:r>
            <a:endParaRPr lang="fr-FR" sz="2000" dirty="0">
              <a:solidFill>
                <a:schemeClr val="tx2"/>
              </a:solidFill>
            </a:endParaRPr>
          </a:p>
        </p:txBody>
      </p:sp>
      <p:pic>
        <p:nvPicPr>
          <p:cNvPr id="7" name="Image 6">
            <a:extLst>
              <a:ext uri="{FF2B5EF4-FFF2-40B4-BE49-F238E27FC236}">
                <a16:creationId xmlns:a16="http://schemas.microsoft.com/office/drawing/2014/main" id="{9415E13A-86DC-B142-BD08-BD4012628ECF}"/>
              </a:ext>
            </a:extLst>
          </p:cNvPr>
          <p:cNvPicPr>
            <a:picLocks noChangeAspect="1"/>
          </p:cNvPicPr>
          <p:nvPr/>
        </p:nvPicPr>
        <p:blipFill>
          <a:blip r:embed="rId2"/>
          <a:stretch>
            <a:fillRect/>
          </a:stretch>
        </p:blipFill>
        <p:spPr>
          <a:xfrm>
            <a:off x="2676560" y="4660667"/>
            <a:ext cx="759766" cy="706045"/>
          </a:xfrm>
          <a:prstGeom prst="rect">
            <a:avLst/>
          </a:prstGeom>
        </p:spPr>
      </p:pic>
      <p:sp>
        <p:nvSpPr>
          <p:cNvPr id="8" name="Rectangle 7">
            <a:extLst>
              <a:ext uri="{FF2B5EF4-FFF2-40B4-BE49-F238E27FC236}">
                <a16:creationId xmlns:a16="http://schemas.microsoft.com/office/drawing/2014/main" id="{F69AD393-76D0-244A-89B2-456F1F6AA66A}"/>
              </a:ext>
            </a:extLst>
          </p:cNvPr>
          <p:cNvSpPr/>
          <p:nvPr/>
        </p:nvSpPr>
        <p:spPr>
          <a:xfrm>
            <a:off x="1642349" y="3061541"/>
            <a:ext cx="2736303" cy="45719"/>
          </a:xfrm>
          <a:prstGeom prst="rect">
            <a:avLst/>
          </a:prstGeom>
          <a:solidFill>
            <a:srgbClr val="15596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solidFill>
                <a:schemeClr val="tx1"/>
              </a:solidFill>
            </a:endParaRPr>
          </a:p>
        </p:txBody>
      </p:sp>
      <p:pic>
        <p:nvPicPr>
          <p:cNvPr id="9" name="Image 8">
            <a:extLst>
              <a:ext uri="{FF2B5EF4-FFF2-40B4-BE49-F238E27FC236}">
                <a16:creationId xmlns:a16="http://schemas.microsoft.com/office/drawing/2014/main" id="{A54FD49E-E1AB-4543-9848-833A0D0D087C}"/>
              </a:ext>
            </a:extLst>
          </p:cNvPr>
          <p:cNvPicPr>
            <a:picLocks noChangeAspect="1"/>
          </p:cNvPicPr>
          <p:nvPr/>
        </p:nvPicPr>
        <p:blipFill rotWithShape="1">
          <a:blip r:embed="rId3">
            <a:clrChange>
              <a:clrFrom>
                <a:srgbClr val="FFFFFF"/>
              </a:clrFrom>
              <a:clrTo>
                <a:srgbClr val="FFFFFF">
                  <a:alpha val="0"/>
                </a:srgbClr>
              </a:clrTo>
            </a:clrChange>
          </a:blip>
          <a:srcRect b="10399"/>
          <a:stretch/>
        </p:blipFill>
        <p:spPr>
          <a:xfrm>
            <a:off x="5515346" y="4167586"/>
            <a:ext cx="1126037" cy="882420"/>
          </a:xfrm>
          <a:prstGeom prst="rect">
            <a:avLst/>
          </a:prstGeom>
        </p:spPr>
      </p:pic>
      <p:pic>
        <p:nvPicPr>
          <p:cNvPr id="10" name="Image 9">
            <a:extLst>
              <a:ext uri="{FF2B5EF4-FFF2-40B4-BE49-F238E27FC236}">
                <a16:creationId xmlns:a16="http://schemas.microsoft.com/office/drawing/2014/main" id="{9CDE6B5D-F0AD-A444-9165-46919ACB35CA}"/>
              </a:ext>
            </a:extLst>
          </p:cNvPr>
          <p:cNvPicPr>
            <a:picLocks noChangeAspect="1"/>
          </p:cNvPicPr>
          <p:nvPr/>
        </p:nvPicPr>
        <p:blipFill>
          <a:blip r:embed="rId2">
            <a:clrChange>
              <a:clrFrom>
                <a:srgbClr val="F2F2F2"/>
              </a:clrFrom>
              <a:clrTo>
                <a:srgbClr val="F2F2F2">
                  <a:alpha val="0"/>
                </a:srgbClr>
              </a:clrTo>
            </a:clrChange>
          </a:blip>
          <a:stretch>
            <a:fillRect/>
          </a:stretch>
        </p:blipFill>
        <p:spPr>
          <a:xfrm>
            <a:off x="3546879" y="2778495"/>
            <a:ext cx="759766" cy="706045"/>
          </a:xfrm>
          <a:prstGeom prst="rect">
            <a:avLst/>
          </a:prstGeom>
        </p:spPr>
      </p:pic>
      <p:pic>
        <p:nvPicPr>
          <p:cNvPr id="11" name="Image 10">
            <a:extLst>
              <a:ext uri="{FF2B5EF4-FFF2-40B4-BE49-F238E27FC236}">
                <a16:creationId xmlns:a16="http://schemas.microsoft.com/office/drawing/2014/main" id="{9FCE891A-AC20-3B48-A7F8-04AC089A0DD3}"/>
              </a:ext>
            </a:extLst>
          </p:cNvPr>
          <p:cNvPicPr>
            <a:picLocks noChangeAspect="1"/>
          </p:cNvPicPr>
          <p:nvPr/>
        </p:nvPicPr>
        <p:blipFill>
          <a:blip r:embed="rId2">
            <a:clrChange>
              <a:clrFrom>
                <a:srgbClr val="F2F2F2"/>
              </a:clrFrom>
              <a:clrTo>
                <a:srgbClr val="F2F2F2">
                  <a:alpha val="0"/>
                </a:srgbClr>
              </a:clrTo>
            </a:clrChange>
          </a:blip>
          <a:stretch>
            <a:fillRect/>
          </a:stretch>
        </p:blipFill>
        <p:spPr>
          <a:xfrm>
            <a:off x="1750304" y="2778494"/>
            <a:ext cx="759766" cy="706045"/>
          </a:xfrm>
          <a:prstGeom prst="rect">
            <a:avLst/>
          </a:prstGeom>
        </p:spPr>
      </p:pic>
      <p:sp>
        <p:nvSpPr>
          <p:cNvPr id="12" name="Forme libre 11">
            <a:extLst>
              <a:ext uri="{FF2B5EF4-FFF2-40B4-BE49-F238E27FC236}">
                <a16:creationId xmlns:a16="http://schemas.microsoft.com/office/drawing/2014/main" id="{E10CFB5E-C54F-3246-92A9-F3D577C7DF5A}"/>
              </a:ext>
            </a:extLst>
          </p:cNvPr>
          <p:cNvSpPr/>
          <p:nvPr/>
        </p:nvSpPr>
        <p:spPr>
          <a:xfrm>
            <a:off x="2236618" y="3199957"/>
            <a:ext cx="1283346" cy="1775589"/>
          </a:xfrm>
          <a:custGeom>
            <a:avLst/>
            <a:gdLst>
              <a:gd name="connsiteX0" fmla="*/ 707192 w 1581205"/>
              <a:gd name="connsiteY0" fmla="*/ 0 h 2909455"/>
              <a:gd name="connsiteX1" fmla="*/ 1563403 w 1581205"/>
              <a:gd name="connsiteY1" fmla="*/ 789709 h 2909455"/>
              <a:gd name="connsiteX2" fmla="*/ 610 w 1581205"/>
              <a:gd name="connsiteY2" fmla="*/ 1105593 h 2909455"/>
              <a:gd name="connsiteX3" fmla="*/ 1363897 w 1581205"/>
              <a:gd name="connsiteY3" fmla="*/ 1878677 h 2909455"/>
              <a:gd name="connsiteX4" fmla="*/ 366370 w 1581205"/>
              <a:gd name="connsiteY4" fmla="*/ 2252749 h 2909455"/>
              <a:gd name="connsiteX5" fmla="*/ 840195 w 1581205"/>
              <a:gd name="connsiteY5" fmla="*/ 2909455 h 2909455"/>
              <a:gd name="connsiteX6" fmla="*/ 840195 w 1581205"/>
              <a:gd name="connsiteY6" fmla="*/ 2909455 h 290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205" h="2909455">
                <a:moveTo>
                  <a:pt x="707192" y="0"/>
                </a:moveTo>
                <a:cubicBezTo>
                  <a:pt x="1194179" y="302722"/>
                  <a:pt x="1681167" y="605444"/>
                  <a:pt x="1563403" y="789709"/>
                </a:cubicBezTo>
                <a:cubicBezTo>
                  <a:pt x="1445639" y="973974"/>
                  <a:pt x="33861" y="924098"/>
                  <a:pt x="610" y="1105593"/>
                </a:cubicBezTo>
                <a:cubicBezTo>
                  <a:pt x="-32641" y="1287088"/>
                  <a:pt x="1302937" y="1687484"/>
                  <a:pt x="1363897" y="1878677"/>
                </a:cubicBezTo>
                <a:cubicBezTo>
                  <a:pt x="1424857" y="2069870"/>
                  <a:pt x="453654" y="2080953"/>
                  <a:pt x="366370" y="2252749"/>
                </a:cubicBezTo>
                <a:cubicBezTo>
                  <a:pt x="279086" y="2424545"/>
                  <a:pt x="840195" y="2909455"/>
                  <a:pt x="840195" y="2909455"/>
                </a:cubicBezTo>
                <a:lnTo>
                  <a:pt x="840195" y="2909455"/>
                </a:lnTo>
              </a:path>
            </a:pathLst>
          </a:cu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orme libre 12">
            <a:extLst>
              <a:ext uri="{FF2B5EF4-FFF2-40B4-BE49-F238E27FC236}">
                <a16:creationId xmlns:a16="http://schemas.microsoft.com/office/drawing/2014/main" id="{8E8A23AF-836F-294C-8191-1B15B25217E3}"/>
              </a:ext>
            </a:extLst>
          </p:cNvPr>
          <p:cNvSpPr/>
          <p:nvPr/>
        </p:nvSpPr>
        <p:spPr>
          <a:xfrm>
            <a:off x="2478151" y="3106876"/>
            <a:ext cx="1039175" cy="2121420"/>
          </a:xfrm>
          <a:custGeom>
            <a:avLst/>
            <a:gdLst>
              <a:gd name="connsiteX0" fmla="*/ 1047549 w 1280363"/>
              <a:gd name="connsiteY0" fmla="*/ 0 h 3133899"/>
              <a:gd name="connsiteX1" fmla="*/ 58334 w 1280363"/>
              <a:gd name="connsiteY1" fmla="*/ 473826 h 3133899"/>
              <a:gd name="connsiteX2" fmla="*/ 1280305 w 1280363"/>
              <a:gd name="connsiteY2" fmla="*/ 914400 h 3133899"/>
              <a:gd name="connsiteX3" fmla="*/ 145 w 1280363"/>
              <a:gd name="connsiteY3" fmla="*/ 1429789 h 3133899"/>
              <a:gd name="connsiteX4" fmla="*/ 1188865 w 1280363"/>
              <a:gd name="connsiteY4" fmla="*/ 1986742 h 3133899"/>
              <a:gd name="connsiteX5" fmla="*/ 116523 w 1280363"/>
              <a:gd name="connsiteY5" fmla="*/ 2543695 h 3133899"/>
              <a:gd name="connsiteX6" fmla="*/ 557098 w 1280363"/>
              <a:gd name="connsiteY6" fmla="*/ 3133899 h 313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363" h="3133899">
                <a:moveTo>
                  <a:pt x="1047549" y="0"/>
                </a:moveTo>
                <a:cubicBezTo>
                  <a:pt x="533545" y="160713"/>
                  <a:pt x="19541" y="321426"/>
                  <a:pt x="58334" y="473826"/>
                </a:cubicBezTo>
                <a:cubicBezTo>
                  <a:pt x="97127" y="626226"/>
                  <a:pt x="1290003" y="755073"/>
                  <a:pt x="1280305" y="914400"/>
                </a:cubicBezTo>
                <a:cubicBezTo>
                  <a:pt x="1270607" y="1073727"/>
                  <a:pt x="15385" y="1251065"/>
                  <a:pt x="145" y="1429789"/>
                </a:cubicBezTo>
                <a:cubicBezTo>
                  <a:pt x="-15095" y="1608513"/>
                  <a:pt x="1169469" y="1801091"/>
                  <a:pt x="1188865" y="1986742"/>
                </a:cubicBezTo>
                <a:cubicBezTo>
                  <a:pt x="1208261" y="2172393"/>
                  <a:pt x="221817" y="2352502"/>
                  <a:pt x="116523" y="2543695"/>
                </a:cubicBezTo>
                <a:cubicBezTo>
                  <a:pt x="11229" y="2734888"/>
                  <a:pt x="284163" y="2934393"/>
                  <a:pt x="557098" y="3133899"/>
                </a:cubicBez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pic>
        <p:nvPicPr>
          <p:cNvPr id="14" name="Image 13">
            <a:extLst>
              <a:ext uri="{FF2B5EF4-FFF2-40B4-BE49-F238E27FC236}">
                <a16:creationId xmlns:a16="http://schemas.microsoft.com/office/drawing/2014/main" id="{4329AF82-E5C2-BA40-8A78-5933F5F8E0D8}"/>
              </a:ext>
            </a:extLst>
          </p:cNvPr>
          <p:cNvPicPr>
            <a:picLocks noChangeAspect="1"/>
          </p:cNvPicPr>
          <p:nvPr/>
        </p:nvPicPr>
        <p:blipFill>
          <a:blip r:embed="rId4"/>
          <a:stretch>
            <a:fillRect/>
          </a:stretch>
        </p:blipFill>
        <p:spPr>
          <a:xfrm>
            <a:off x="2062962" y="5502306"/>
            <a:ext cx="558175" cy="635369"/>
          </a:xfrm>
          <a:prstGeom prst="rect">
            <a:avLst/>
          </a:prstGeom>
        </p:spPr>
      </p:pic>
      <p:pic>
        <p:nvPicPr>
          <p:cNvPr id="15" name="Image 14">
            <a:extLst>
              <a:ext uri="{FF2B5EF4-FFF2-40B4-BE49-F238E27FC236}">
                <a16:creationId xmlns:a16="http://schemas.microsoft.com/office/drawing/2014/main" id="{3294613D-2F52-DB4D-90A5-196B0FCA26CE}"/>
              </a:ext>
            </a:extLst>
          </p:cNvPr>
          <p:cNvPicPr>
            <a:picLocks noChangeAspect="1"/>
          </p:cNvPicPr>
          <p:nvPr/>
        </p:nvPicPr>
        <p:blipFill>
          <a:blip r:embed="rId4"/>
          <a:stretch>
            <a:fillRect/>
          </a:stretch>
        </p:blipFill>
        <p:spPr>
          <a:xfrm>
            <a:off x="3269209" y="5675015"/>
            <a:ext cx="558175" cy="635369"/>
          </a:xfrm>
          <a:prstGeom prst="rect">
            <a:avLst/>
          </a:prstGeom>
        </p:spPr>
      </p:pic>
      <p:pic>
        <p:nvPicPr>
          <p:cNvPr id="16" name="Image 15">
            <a:extLst>
              <a:ext uri="{FF2B5EF4-FFF2-40B4-BE49-F238E27FC236}">
                <a16:creationId xmlns:a16="http://schemas.microsoft.com/office/drawing/2014/main" id="{7B74C2DD-D39D-FB43-98B8-6BBA9A6B90A8}"/>
              </a:ext>
            </a:extLst>
          </p:cNvPr>
          <p:cNvPicPr>
            <a:picLocks noChangeAspect="1"/>
          </p:cNvPicPr>
          <p:nvPr/>
        </p:nvPicPr>
        <p:blipFill>
          <a:blip r:embed="rId4"/>
          <a:stretch>
            <a:fillRect/>
          </a:stretch>
        </p:blipFill>
        <p:spPr>
          <a:xfrm>
            <a:off x="1784020" y="4378125"/>
            <a:ext cx="558175" cy="635369"/>
          </a:xfrm>
          <a:prstGeom prst="rect">
            <a:avLst/>
          </a:prstGeom>
        </p:spPr>
      </p:pic>
      <p:pic>
        <p:nvPicPr>
          <p:cNvPr id="17" name="Image 16">
            <a:extLst>
              <a:ext uri="{FF2B5EF4-FFF2-40B4-BE49-F238E27FC236}">
                <a16:creationId xmlns:a16="http://schemas.microsoft.com/office/drawing/2014/main" id="{F37168BB-A9FD-E740-BCEF-1331A24CA781}"/>
              </a:ext>
            </a:extLst>
          </p:cNvPr>
          <p:cNvPicPr>
            <a:picLocks noChangeAspect="1"/>
          </p:cNvPicPr>
          <p:nvPr/>
        </p:nvPicPr>
        <p:blipFill>
          <a:blip r:embed="rId4"/>
          <a:stretch>
            <a:fillRect/>
          </a:stretch>
        </p:blipFill>
        <p:spPr>
          <a:xfrm>
            <a:off x="3519964" y="4696004"/>
            <a:ext cx="558175" cy="635369"/>
          </a:xfrm>
          <a:prstGeom prst="rect">
            <a:avLst/>
          </a:prstGeom>
        </p:spPr>
      </p:pic>
      <p:pic>
        <p:nvPicPr>
          <p:cNvPr id="18" name="Image 17">
            <a:extLst>
              <a:ext uri="{FF2B5EF4-FFF2-40B4-BE49-F238E27FC236}">
                <a16:creationId xmlns:a16="http://schemas.microsoft.com/office/drawing/2014/main" id="{179C9A8F-4BC0-434A-885B-B35C4F85C738}"/>
              </a:ext>
            </a:extLst>
          </p:cNvPr>
          <p:cNvPicPr>
            <a:picLocks noChangeAspect="1"/>
          </p:cNvPicPr>
          <p:nvPr/>
        </p:nvPicPr>
        <p:blipFill>
          <a:blip r:embed="rId2"/>
          <a:stretch>
            <a:fillRect/>
          </a:stretch>
        </p:blipFill>
        <p:spPr>
          <a:xfrm>
            <a:off x="8843530" y="4636025"/>
            <a:ext cx="759766" cy="706045"/>
          </a:xfrm>
          <a:prstGeom prst="rect">
            <a:avLst/>
          </a:prstGeom>
        </p:spPr>
      </p:pic>
      <p:pic>
        <p:nvPicPr>
          <p:cNvPr id="19" name="Image 18">
            <a:extLst>
              <a:ext uri="{FF2B5EF4-FFF2-40B4-BE49-F238E27FC236}">
                <a16:creationId xmlns:a16="http://schemas.microsoft.com/office/drawing/2014/main" id="{996F2CC5-0039-F347-9717-B167C0FE1C3D}"/>
              </a:ext>
            </a:extLst>
          </p:cNvPr>
          <p:cNvPicPr>
            <a:picLocks noChangeAspect="1"/>
          </p:cNvPicPr>
          <p:nvPr/>
        </p:nvPicPr>
        <p:blipFill>
          <a:blip r:embed="rId2">
            <a:clrChange>
              <a:clrFrom>
                <a:srgbClr val="F2F2F2"/>
              </a:clrFrom>
              <a:clrTo>
                <a:srgbClr val="F2F2F2">
                  <a:alpha val="0"/>
                </a:srgbClr>
              </a:clrTo>
            </a:clrChange>
          </a:blip>
          <a:stretch>
            <a:fillRect/>
          </a:stretch>
        </p:blipFill>
        <p:spPr>
          <a:xfrm>
            <a:off x="9713849" y="2753853"/>
            <a:ext cx="759766" cy="706045"/>
          </a:xfrm>
          <a:prstGeom prst="rect">
            <a:avLst/>
          </a:prstGeom>
        </p:spPr>
      </p:pic>
      <p:pic>
        <p:nvPicPr>
          <p:cNvPr id="20" name="Image 19">
            <a:extLst>
              <a:ext uri="{FF2B5EF4-FFF2-40B4-BE49-F238E27FC236}">
                <a16:creationId xmlns:a16="http://schemas.microsoft.com/office/drawing/2014/main" id="{362F4CD9-752C-A44B-921E-42CBCE9EF0B1}"/>
              </a:ext>
            </a:extLst>
          </p:cNvPr>
          <p:cNvPicPr>
            <a:picLocks noChangeAspect="1"/>
          </p:cNvPicPr>
          <p:nvPr/>
        </p:nvPicPr>
        <p:blipFill>
          <a:blip r:embed="rId2">
            <a:clrChange>
              <a:clrFrom>
                <a:srgbClr val="F2F2F2"/>
              </a:clrFrom>
              <a:clrTo>
                <a:srgbClr val="F2F2F2">
                  <a:alpha val="0"/>
                </a:srgbClr>
              </a:clrTo>
            </a:clrChange>
          </a:blip>
          <a:stretch>
            <a:fillRect/>
          </a:stretch>
        </p:blipFill>
        <p:spPr>
          <a:xfrm>
            <a:off x="7917274" y="2753852"/>
            <a:ext cx="759766" cy="706045"/>
          </a:xfrm>
          <a:prstGeom prst="rect">
            <a:avLst/>
          </a:prstGeom>
        </p:spPr>
      </p:pic>
      <p:sp>
        <p:nvSpPr>
          <p:cNvPr id="24" name="Forme libre 23">
            <a:extLst>
              <a:ext uri="{FF2B5EF4-FFF2-40B4-BE49-F238E27FC236}">
                <a16:creationId xmlns:a16="http://schemas.microsoft.com/office/drawing/2014/main" id="{8A299A25-1085-E24C-A418-BE9CDC7DC60C}"/>
              </a:ext>
            </a:extLst>
          </p:cNvPr>
          <p:cNvSpPr/>
          <p:nvPr/>
        </p:nvSpPr>
        <p:spPr>
          <a:xfrm>
            <a:off x="8403588" y="3175315"/>
            <a:ext cx="1283346" cy="1775589"/>
          </a:xfrm>
          <a:custGeom>
            <a:avLst/>
            <a:gdLst>
              <a:gd name="connsiteX0" fmla="*/ 707192 w 1581205"/>
              <a:gd name="connsiteY0" fmla="*/ 0 h 2909455"/>
              <a:gd name="connsiteX1" fmla="*/ 1563403 w 1581205"/>
              <a:gd name="connsiteY1" fmla="*/ 789709 h 2909455"/>
              <a:gd name="connsiteX2" fmla="*/ 610 w 1581205"/>
              <a:gd name="connsiteY2" fmla="*/ 1105593 h 2909455"/>
              <a:gd name="connsiteX3" fmla="*/ 1363897 w 1581205"/>
              <a:gd name="connsiteY3" fmla="*/ 1878677 h 2909455"/>
              <a:gd name="connsiteX4" fmla="*/ 366370 w 1581205"/>
              <a:gd name="connsiteY4" fmla="*/ 2252749 h 2909455"/>
              <a:gd name="connsiteX5" fmla="*/ 840195 w 1581205"/>
              <a:gd name="connsiteY5" fmla="*/ 2909455 h 2909455"/>
              <a:gd name="connsiteX6" fmla="*/ 840195 w 1581205"/>
              <a:gd name="connsiteY6" fmla="*/ 2909455 h 290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205" h="2909455">
                <a:moveTo>
                  <a:pt x="707192" y="0"/>
                </a:moveTo>
                <a:cubicBezTo>
                  <a:pt x="1194179" y="302722"/>
                  <a:pt x="1681167" y="605444"/>
                  <a:pt x="1563403" y="789709"/>
                </a:cubicBezTo>
                <a:cubicBezTo>
                  <a:pt x="1445639" y="973974"/>
                  <a:pt x="33861" y="924098"/>
                  <a:pt x="610" y="1105593"/>
                </a:cubicBezTo>
                <a:cubicBezTo>
                  <a:pt x="-32641" y="1287088"/>
                  <a:pt x="1302937" y="1687484"/>
                  <a:pt x="1363897" y="1878677"/>
                </a:cubicBezTo>
                <a:cubicBezTo>
                  <a:pt x="1424857" y="2069870"/>
                  <a:pt x="453654" y="2080953"/>
                  <a:pt x="366370" y="2252749"/>
                </a:cubicBezTo>
                <a:cubicBezTo>
                  <a:pt x="279086" y="2424545"/>
                  <a:pt x="840195" y="2909455"/>
                  <a:pt x="840195" y="2909455"/>
                </a:cubicBezTo>
                <a:lnTo>
                  <a:pt x="840195" y="2909455"/>
                </a:lnTo>
              </a:path>
            </a:pathLst>
          </a:cu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5" name="Image 24">
            <a:extLst>
              <a:ext uri="{FF2B5EF4-FFF2-40B4-BE49-F238E27FC236}">
                <a16:creationId xmlns:a16="http://schemas.microsoft.com/office/drawing/2014/main" id="{72F26E7A-7A6C-834E-9ACC-B5EF60741F2B}"/>
              </a:ext>
            </a:extLst>
          </p:cNvPr>
          <p:cNvPicPr>
            <a:picLocks noChangeAspect="1"/>
          </p:cNvPicPr>
          <p:nvPr/>
        </p:nvPicPr>
        <p:blipFill>
          <a:blip r:embed="rId4"/>
          <a:stretch>
            <a:fillRect/>
          </a:stretch>
        </p:blipFill>
        <p:spPr>
          <a:xfrm>
            <a:off x="8229932" y="5477664"/>
            <a:ext cx="558175" cy="635369"/>
          </a:xfrm>
          <a:prstGeom prst="rect">
            <a:avLst/>
          </a:prstGeom>
        </p:spPr>
      </p:pic>
      <p:pic>
        <p:nvPicPr>
          <p:cNvPr id="26" name="Image 25">
            <a:extLst>
              <a:ext uri="{FF2B5EF4-FFF2-40B4-BE49-F238E27FC236}">
                <a16:creationId xmlns:a16="http://schemas.microsoft.com/office/drawing/2014/main" id="{9D3B77E5-12C6-7A4B-B615-F69A7DEB62D8}"/>
              </a:ext>
            </a:extLst>
          </p:cNvPr>
          <p:cNvPicPr>
            <a:picLocks noChangeAspect="1"/>
          </p:cNvPicPr>
          <p:nvPr/>
        </p:nvPicPr>
        <p:blipFill>
          <a:blip r:embed="rId4"/>
          <a:stretch>
            <a:fillRect/>
          </a:stretch>
        </p:blipFill>
        <p:spPr>
          <a:xfrm>
            <a:off x="9436179" y="5650373"/>
            <a:ext cx="558175" cy="635369"/>
          </a:xfrm>
          <a:prstGeom prst="rect">
            <a:avLst/>
          </a:prstGeom>
        </p:spPr>
      </p:pic>
      <p:pic>
        <p:nvPicPr>
          <p:cNvPr id="27" name="Image 26">
            <a:extLst>
              <a:ext uri="{FF2B5EF4-FFF2-40B4-BE49-F238E27FC236}">
                <a16:creationId xmlns:a16="http://schemas.microsoft.com/office/drawing/2014/main" id="{8EA1F911-0C6D-F847-B644-0098C48380A3}"/>
              </a:ext>
            </a:extLst>
          </p:cNvPr>
          <p:cNvPicPr>
            <a:picLocks noChangeAspect="1"/>
          </p:cNvPicPr>
          <p:nvPr/>
        </p:nvPicPr>
        <p:blipFill>
          <a:blip r:embed="rId4"/>
          <a:stretch>
            <a:fillRect/>
          </a:stretch>
        </p:blipFill>
        <p:spPr>
          <a:xfrm>
            <a:off x="7950990" y="4353483"/>
            <a:ext cx="558175" cy="635369"/>
          </a:xfrm>
          <a:prstGeom prst="rect">
            <a:avLst/>
          </a:prstGeom>
        </p:spPr>
      </p:pic>
      <p:pic>
        <p:nvPicPr>
          <p:cNvPr id="28" name="Image 27">
            <a:extLst>
              <a:ext uri="{FF2B5EF4-FFF2-40B4-BE49-F238E27FC236}">
                <a16:creationId xmlns:a16="http://schemas.microsoft.com/office/drawing/2014/main" id="{CCEDB908-217A-6141-A7C8-7F1BC565C753}"/>
              </a:ext>
            </a:extLst>
          </p:cNvPr>
          <p:cNvPicPr>
            <a:picLocks noChangeAspect="1"/>
          </p:cNvPicPr>
          <p:nvPr/>
        </p:nvPicPr>
        <p:blipFill>
          <a:blip r:embed="rId4"/>
          <a:stretch>
            <a:fillRect/>
          </a:stretch>
        </p:blipFill>
        <p:spPr>
          <a:xfrm>
            <a:off x="9686934" y="4671362"/>
            <a:ext cx="558175" cy="635369"/>
          </a:xfrm>
          <a:prstGeom prst="rect">
            <a:avLst/>
          </a:prstGeom>
        </p:spPr>
      </p:pic>
      <p:sp>
        <p:nvSpPr>
          <p:cNvPr id="29" name="Forme libre 28">
            <a:extLst>
              <a:ext uri="{FF2B5EF4-FFF2-40B4-BE49-F238E27FC236}">
                <a16:creationId xmlns:a16="http://schemas.microsoft.com/office/drawing/2014/main" id="{B96A09EE-1CFC-A24A-B354-07294CF06BAF}"/>
              </a:ext>
            </a:extLst>
          </p:cNvPr>
          <p:cNvSpPr/>
          <p:nvPr/>
        </p:nvSpPr>
        <p:spPr>
          <a:xfrm>
            <a:off x="9290962" y="3066954"/>
            <a:ext cx="386487" cy="2136370"/>
          </a:xfrm>
          <a:custGeom>
            <a:avLst/>
            <a:gdLst>
              <a:gd name="connsiteX0" fmla="*/ 74814 w 349892"/>
              <a:gd name="connsiteY0" fmla="*/ 2136370 h 2136370"/>
              <a:gd name="connsiteX1" fmla="*/ 349134 w 349892"/>
              <a:gd name="connsiteY1" fmla="*/ 1088967 h 2136370"/>
              <a:gd name="connsiteX2" fmla="*/ 0 w 349892"/>
              <a:gd name="connsiteY2" fmla="*/ 0 h 2136370"/>
            </a:gdLst>
            <a:ahLst/>
            <a:cxnLst>
              <a:cxn ang="0">
                <a:pos x="connsiteX0" y="connsiteY0"/>
              </a:cxn>
              <a:cxn ang="0">
                <a:pos x="connsiteX1" y="connsiteY1"/>
              </a:cxn>
              <a:cxn ang="0">
                <a:pos x="connsiteX2" y="connsiteY2"/>
              </a:cxn>
            </a:cxnLst>
            <a:rect l="l" t="t" r="r" b="b"/>
            <a:pathLst>
              <a:path w="349892" h="2136370">
                <a:moveTo>
                  <a:pt x="74814" y="2136370"/>
                </a:moveTo>
                <a:cubicBezTo>
                  <a:pt x="218208" y="1790699"/>
                  <a:pt x="361603" y="1445029"/>
                  <a:pt x="349134" y="1088967"/>
                </a:cubicBezTo>
                <a:cubicBezTo>
                  <a:pt x="336665" y="732905"/>
                  <a:pt x="168332" y="366452"/>
                  <a:pt x="0" y="0"/>
                </a:cubicBez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pic>
        <p:nvPicPr>
          <p:cNvPr id="30" name="Image 29">
            <a:extLst>
              <a:ext uri="{FF2B5EF4-FFF2-40B4-BE49-F238E27FC236}">
                <a16:creationId xmlns:a16="http://schemas.microsoft.com/office/drawing/2014/main" id="{DEF0673F-E181-7C4F-A14F-B6EA0D46C21C}"/>
              </a:ext>
            </a:extLst>
          </p:cNvPr>
          <p:cNvPicPr>
            <a:picLocks noChangeAspect="1"/>
          </p:cNvPicPr>
          <p:nvPr/>
        </p:nvPicPr>
        <p:blipFill>
          <a:blip r:embed="rId5"/>
          <a:stretch>
            <a:fillRect/>
          </a:stretch>
        </p:blipFill>
        <p:spPr>
          <a:xfrm>
            <a:off x="2936808" y="3756275"/>
            <a:ext cx="499518" cy="572029"/>
          </a:xfrm>
          <a:prstGeom prst="rect">
            <a:avLst/>
          </a:prstGeom>
        </p:spPr>
      </p:pic>
      <p:pic>
        <p:nvPicPr>
          <p:cNvPr id="31" name="Image 30">
            <a:extLst>
              <a:ext uri="{FF2B5EF4-FFF2-40B4-BE49-F238E27FC236}">
                <a16:creationId xmlns:a16="http://schemas.microsoft.com/office/drawing/2014/main" id="{25B45744-13FA-1046-BA6D-F6507579E3D6}"/>
              </a:ext>
            </a:extLst>
          </p:cNvPr>
          <p:cNvPicPr>
            <a:picLocks noChangeAspect="1"/>
          </p:cNvPicPr>
          <p:nvPr/>
        </p:nvPicPr>
        <p:blipFill>
          <a:blip r:embed="rId5"/>
          <a:stretch>
            <a:fillRect/>
          </a:stretch>
        </p:blipFill>
        <p:spPr>
          <a:xfrm>
            <a:off x="9450633" y="3714261"/>
            <a:ext cx="499518" cy="572029"/>
          </a:xfrm>
          <a:prstGeom prst="rect">
            <a:avLst/>
          </a:prstGeom>
        </p:spPr>
      </p:pic>
      <p:sp>
        <p:nvSpPr>
          <p:cNvPr id="33" name="Chevron 25">
            <a:extLst>
              <a:ext uri="{FF2B5EF4-FFF2-40B4-BE49-F238E27FC236}">
                <a16:creationId xmlns:a16="http://schemas.microsoft.com/office/drawing/2014/main" id="{C8CBDC1B-EF88-B045-8652-57CF8220C55D}"/>
              </a:ext>
            </a:extLst>
          </p:cNvPr>
          <p:cNvSpPr/>
          <p:nvPr/>
        </p:nvSpPr>
        <p:spPr>
          <a:xfrm>
            <a:off x="1109664" y="2100273"/>
            <a:ext cx="3973589" cy="511015"/>
          </a:xfrm>
          <a:prstGeom prst="chevron">
            <a:avLst>
              <a:gd name="adj" fmla="val 17785"/>
            </a:avLst>
          </a:prstGeom>
          <a:solidFill>
            <a:schemeClr val="accent1"/>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99813" tIns="64008" rIns="471796" bIns="64008" numCol="1" spcCol="1270" anchor="ctr" anchorCtr="0">
            <a:noAutofit/>
          </a:bodyPr>
          <a:lstStyle/>
          <a:p>
            <a:pPr algn="ctr" defTabSz="2133547">
              <a:lnSpc>
                <a:spcPct val="90000"/>
              </a:lnSpc>
              <a:spcBef>
                <a:spcPct val="0"/>
              </a:spcBef>
              <a:spcAft>
                <a:spcPct val="35000"/>
              </a:spcAft>
            </a:pPr>
            <a:r>
              <a:rPr lang="en-US" b="1" dirty="0">
                <a:solidFill>
                  <a:schemeClr val="bg1"/>
                </a:solidFill>
              </a:rPr>
              <a:t>Aller : face au vent</a:t>
            </a:r>
          </a:p>
        </p:txBody>
      </p:sp>
      <p:sp>
        <p:nvSpPr>
          <p:cNvPr id="34" name="Rectangle 33">
            <a:extLst>
              <a:ext uri="{FF2B5EF4-FFF2-40B4-BE49-F238E27FC236}">
                <a16:creationId xmlns:a16="http://schemas.microsoft.com/office/drawing/2014/main" id="{0064B2FA-0E0C-3142-AC80-1B90087C3768}"/>
              </a:ext>
            </a:extLst>
          </p:cNvPr>
          <p:cNvSpPr/>
          <p:nvPr/>
        </p:nvSpPr>
        <p:spPr>
          <a:xfrm>
            <a:off x="1097027" y="6211412"/>
            <a:ext cx="3826945" cy="313932"/>
          </a:xfrm>
          <a:prstGeom prst="rect">
            <a:avLst/>
          </a:prstGeom>
        </p:spPr>
        <p:txBody>
          <a:bodyPr wrap="none">
            <a:spAutoFit/>
          </a:bodyPr>
          <a:lstStyle/>
          <a:p>
            <a:pPr algn="ctr" defTabSz="2133547">
              <a:lnSpc>
                <a:spcPct val="90000"/>
              </a:lnSpc>
              <a:spcBef>
                <a:spcPct val="0"/>
              </a:spcBef>
              <a:spcAft>
                <a:spcPct val="35000"/>
              </a:spcAft>
            </a:pPr>
            <a:r>
              <a:rPr lang="fr-FR" sz="1600" dirty="0">
                <a:solidFill>
                  <a:schemeClr val="accent1"/>
                </a:solidFill>
              </a:rPr>
              <a:t>Les skippeurs doivent </a:t>
            </a:r>
            <a:r>
              <a:rPr lang="fr-FR" sz="1600" dirty="0" err="1">
                <a:solidFill>
                  <a:schemeClr val="accent1"/>
                </a:solidFill>
              </a:rPr>
              <a:t>zigzager</a:t>
            </a:r>
            <a:r>
              <a:rPr lang="fr-FR" sz="1600" dirty="0">
                <a:solidFill>
                  <a:schemeClr val="accent1"/>
                </a:solidFill>
              </a:rPr>
              <a:t> pour avancer</a:t>
            </a:r>
          </a:p>
        </p:txBody>
      </p:sp>
      <p:sp>
        <p:nvSpPr>
          <p:cNvPr id="35" name="Chevron 25">
            <a:extLst>
              <a:ext uri="{FF2B5EF4-FFF2-40B4-BE49-F238E27FC236}">
                <a16:creationId xmlns:a16="http://schemas.microsoft.com/office/drawing/2014/main" id="{344EA99F-5ABB-DF4E-B1D7-489009B3B7CB}"/>
              </a:ext>
            </a:extLst>
          </p:cNvPr>
          <p:cNvSpPr/>
          <p:nvPr/>
        </p:nvSpPr>
        <p:spPr>
          <a:xfrm>
            <a:off x="7272250" y="2078630"/>
            <a:ext cx="3973589" cy="511015"/>
          </a:xfrm>
          <a:prstGeom prst="chevron">
            <a:avLst>
              <a:gd name="adj" fmla="val 17785"/>
            </a:avLst>
          </a:prstGeom>
          <a:solidFill>
            <a:schemeClr val="accent1">
              <a:lumMod val="60000"/>
              <a:lumOff val="40000"/>
            </a:schemeClr>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99813" tIns="64008" rIns="471796" bIns="64008" numCol="1" spcCol="1270" anchor="ctr" anchorCtr="0">
            <a:noAutofit/>
          </a:bodyPr>
          <a:lstStyle/>
          <a:p>
            <a:pPr algn="ctr" defTabSz="2133547">
              <a:lnSpc>
                <a:spcPct val="90000"/>
              </a:lnSpc>
              <a:spcBef>
                <a:spcPct val="0"/>
              </a:spcBef>
              <a:spcAft>
                <a:spcPct val="35000"/>
              </a:spcAft>
            </a:pPr>
            <a:r>
              <a:rPr lang="en-US" b="1" dirty="0">
                <a:solidFill>
                  <a:schemeClr val="bg1"/>
                </a:solidFill>
              </a:rPr>
              <a:t>Retour : dos au vent</a:t>
            </a:r>
          </a:p>
        </p:txBody>
      </p:sp>
      <p:sp>
        <p:nvSpPr>
          <p:cNvPr id="36" name="Rectangle 35">
            <a:extLst>
              <a:ext uri="{FF2B5EF4-FFF2-40B4-BE49-F238E27FC236}">
                <a16:creationId xmlns:a16="http://schemas.microsoft.com/office/drawing/2014/main" id="{DEF9840C-F908-C040-BFFC-4B473B08F272}"/>
              </a:ext>
            </a:extLst>
          </p:cNvPr>
          <p:cNvSpPr/>
          <p:nvPr/>
        </p:nvSpPr>
        <p:spPr>
          <a:xfrm>
            <a:off x="7201765" y="6165304"/>
            <a:ext cx="4006803" cy="338554"/>
          </a:xfrm>
          <a:prstGeom prst="rect">
            <a:avLst/>
          </a:prstGeom>
        </p:spPr>
        <p:txBody>
          <a:bodyPr wrap="none">
            <a:spAutoFit/>
          </a:bodyPr>
          <a:lstStyle/>
          <a:p>
            <a:pPr algn="ctr"/>
            <a:r>
              <a:rPr lang="fr-FR" sz="1600" dirty="0">
                <a:solidFill>
                  <a:schemeClr val="accent1"/>
                </a:solidFill>
              </a:rPr>
              <a:t>Les skippeurs peuvent aller presque tout droit</a:t>
            </a:r>
          </a:p>
        </p:txBody>
      </p:sp>
      <p:sp>
        <p:nvSpPr>
          <p:cNvPr id="37" name="Oval 18">
            <a:extLst>
              <a:ext uri="{FF2B5EF4-FFF2-40B4-BE49-F238E27FC236}">
                <a16:creationId xmlns:a16="http://schemas.microsoft.com/office/drawing/2014/main" id="{8F2378D6-A44C-C34A-8BBB-D2641635AA6E}"/>
              </a:ext>
            </a:extLst>
          </p:cNvPr>
          <p:cNvSpPr/>
          <p:nvPr/>
        </p:nvSpPr>
        <p:spPr bwMode="auto">
          <a:xfrm>
            <a:off x="1037456" y="2208891"/>
            <a:ext cx="324000" cy="324000"/>
          </a:xfrm>
          <a:prstGeom prst="ellipse">
            <a:avLst/>
          </a:prstGeom>
          <a:solidFill>
            <a:srgbClr val="00206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spcAft>
                <a:spcPts val="300"/>
              </a:spcAft>
            </a:pPr>
            <a:r>
              <a:rPr lang="en-US" sz="1400" b="1" dirty="0">
                <a:solidFill>
                  <a:schemeClr val="bg1"/>
                </a:solidFill>
                <a:latin typeface="Century Gothic" panose="020B0502020202020204" pitchFamily="34" charset="0"/>
              </a:rPr>
              <a:t>1</a:t>
            </a:r>
          </a:p>
        </p:txBody>
      </p:sp>
      <p:sp>
        <p:nvSpPr>
          <p:cNvPr id="38" name="Oval 18">
            <a:extLst>
              <a:ext uri="{FF2B5EF4-FFF2-40B4-BE49-F238E27FC236}">
                <a16:creationId xmlns:a16="http://schemas.microsoft.com/office/drawing/2014/main" id="{B6E34927-5710-C947-8B6F-1703EE0C1D7C}"/>
              </a:ext>
            </a:extLst>
          </p:cNvPr>
          <p:cNvSpPr/>
          <p:nvPr/>
        </p:nvSpPr>
        <p:spPr bwMode="auto">
          <a:xfrm>
            <a:off x="7176120" y="2174723"/>
            <a:ext cx="324000" cy="324000"/>
          </a:xfrm>
          <a:prstGeom prst="ellipse">
            <a:avLst/>
          </a:prstGeom>
          <a:solidFill>
            <a:srgbClr val="00206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spcAft>
                <a:spcPts val="300"/>
              </a:spcAft>
            </a:pPr>
            <a:r>
              <a:rPr lang="en-US" sz="1400" b="1" dirty="0">
                <a:solidFill>
                  <a:schemeClr val="bg1"/>
                </a:solidFill>
                <a:latin typeface="Century Gothic" panose="020B0502020202020204" pitchFamily="34" charset="0"/>
              </a:rPr>
              <a:t>2</a:t>
            </a:r>
          </a:p>
        </p:txBody>
      </p:sp>
      <p:sp>
        <p:nvSpPr>
          <p:cNvPr id="39" name="Titre 1">
            <a:extLst>
              <a:ext uri="{FF2B5EF4-FFF2-40B4-BE49-F238E27FC236}">
                <a16:creationId xmlns:a16="http://schemas.microsoft.com/office/drawing/2014/main" id="{A8EF31E3-7D16-AF4E-92FC-AB8C98F3D712}"/>
              </a:ext>
            </a:extLst>
          </p:cNvPr>
          <p:cNvSpPr>
            <a:spLocks noGrp="1"/>
          </p:cNvSpPr>
          <p:nvPr>
            <p:ph type="title"/>
          </p:nvPr>
        </p:nvSpPr>
        <p:spPr>
          <a:xfrm>
            <a:off x="551384" y="6907"/>
            <a:ext cx="10872000" cy="1116000"/>
          </a:xfrm>
        </p:spPr>
        <p:txBody>
          <a:bodyPr/>
          <a:lstStyle/>
          <a:p>
            <a:r>
              <a:rPr lang="fr-FR" dirty="0"/>
              <a:t>Quelques informations sur une course </a:t>
            </a:r>
            <a:r>
              <a:rPr lang="fr-FR"/>
              <a:t>de voile</a:t>
            </a:r>
            <a:endParaRPr lang="fr-FR" dirty="0"/>
          </a:p>
        </p:txBody>
      </p:sp>
    </p:spTree>
    <p:extLst>
      <p:ext uri="{BB962C8B-B14F-4D97-AF65-F5344CB8AC3E}">
        <p14:creationId xmlns:p14="http://schemas.microsoft.com/office/powerpoint/2010/main" val="1439390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FD3674-B991-8446-AF38-09C025DCDFFD}"/>
              </a:ext>
            </a:extLst>
          </p:cNvPr>
          <p:cNvSpPr>
            <a:spLocks noGrp="1"/>
          </p:cNvSpPr>
          <p:nvPr>
            <p:ph type="title"/>
          </p:nvPr>
        </p:nvSpPr>
        <p:spPr/>
        <p:txBody>
          <a:bodyPr/>
          <a:lstStyle/>
          <a:p>
            <a:r>
              <a:rPr lang="fr-FR" dirty="0"/>
              <a:t>Première challenge : course Virtual </a:t>
            </a:r>
            <a:r>
              <a:rPr lang="fr-FR" dirty="0" err="1"/>
              <a:t>Regatta</a:t>
            </a:r>
            <a:r>
              <a:rPr lang="fr-FR" dirty="0"/>
              <a:t> (</a:t>
            </a:r>
            <a:r>
              <a:rPr lang="fr-FR" dirty="0" err="1"/>
              <a:t>inshore</a:t>
            </a:r>
            <a:r>
              <a:rPr lang="fr-FR" dirty="0"/>
              <a:t>)</a:t>
            </a:r>
          </a:p>
        </p:txBody>
      </p:sp>
      <p:pic>
        <p:nvPicPr>
          <p:cNvPr id="3" name="Image 2">
            <a:extLst>
              <a:ext uri="{FF2B5EF4-FFF2-40B4-BE49-F238E27FC236}">
                <a16:creationId xmlns:a16="http://schemas.microsoft.com/office/drawing/2014/main" id="{6EEF6888-4ED4-0042-AE5A-7DC227C50DE9}"/>
              </a:ext>
            </a:extLst>
          </p:cNvPr>
          <p:cNvPicPr>
            <a:picLocks noChangeAspect="1"/>
          </p:cNvPicPr>
          <p:nvPr/>
        </p:nvPicPr>
        <p:blipFill>
          <a:blip r:embed="rId2"/>
          <a:stretch>
            <a:fillRect/>
          </a:stretch>
        </p:blipFill>
        <p:spPr>
          <a:xfrm>
            <a:off x="990858" y="1555167"/>
            <a:ext cx="4088140" cy="4088140"/>
          </a:xfrm>
          <a:prstGeom prst="rect">
            <a:avLst/>
          </a:prstGeom>
        </p:spPr>
      </p:pic>
      <p:pic>
        <p:nvPicPr>
          <p:cNvPr id="7" name="Image 6">
            <a:extLst>
              <a:ext uri="{FF2B5EF4-FFF2-40B4-BE49-F238E27FC236}">
                <a16:creationId xmlns:a16="http://schemas.microsoft.com/office/drawing/2014/main" id="{9CCA1306-7EEA-9D4D-9069-FFC44AC3DE5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96000" y="2276872"/>
            <a:ext cx="2324338" cy="2324338"/>
          </a:xfrm>
          <a:prstGeom prst="rect">
            <a:avLst/>
          </a:prstGeom>
        </p:spPr>
      </p:pic>
      <p:pic>
        <p:nvPicPr>
          <p:cNvPr id="10" name="Image 9">
            <a:extLst>
              <a:ext uri="{FF2B5EF4-FFF2-40B4-BE49-F238E27FC236}">
                <a16:creationId xmlns:a16="http://schemas.microsoft.com/office/drawing/2014/main" id="{E67AD753-9F9A-8840-81B4-05867C7B5DC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099046" y="2276872"/>
            <a:ext cx="2324338" cy="2324338"/>
          </a:xfrm>
          <a:prstGeom prst="rect">
            <a:avLst/>
          </a:prstGeom>
        </p:spPr>
      </p:pic>
      <p:pic>
        <p:nvPicPr>
          <p:cNvPr id="13" name="Image 12">
            <a:extLst>
              <a:ext uri="{FF2B5EF4-FFF2-40B4-BE49-F238E27FC236}">
                <a16:creationId xmlns:a16="http://schemas.microsoft.com/office/drawing/2014/main" id="{26A8EFFF-02E5-7549-B81B-2326960F40C6}"/>
              </a:ext>
            </a:extLst>
          </p:cNvPr>
          <p:cNvPicPr>
            <a:picLocks noChangeAspect="1"/>
          </p:cNvPicPr>
          <p:nvPr/>
        </p:nvPicPr>
        <p:blipFill rotWithShape="1">
          <a:blip r:embed="rId5">
            <a:clrChange>
              <a:clrFrom>
                <a:srgbClr val="FFFFFF"/>
              </a:clrFrom>
              <a:clrTo>
                <a:srgbClr val="FFFFFF">
                  <a:alpha val="0"/>
                </a:srgbClr>
              </a:clrTo>
            </a:clrChange>
          </a:blip>
          <a:srcRect b="50000"/>
          <a:stretch/>
        </p:blipFill>
        <p:spPr>
          <a:xfrm>
            <a:off x="6281429" y="4657849"/>
            <a:ext cx="1953480" cy="698912"/>
          </a:xfrm>
          <a:prstGeom prst="rect">
            <a:avLst/>
          </a:prstGeom>
        </p:spPr>
      </p:pic>
      <p:pic>
        <p:nvPicPr>
          <p:cNvPr id="14" name="Image 13">
            <a:extLst>
              <a:ext uri="{FF2B5EF4-FFF2-40B4-BE49-F238E27FC236}">
                <a16:creationId xmlns:a16="http://schemas.microsoft.com/office/drawing/2014/main" id="{0486E83C-D037-544B-89C2-68A4015634E8}"/>
              </a:ext>
            </a:extLst>
          </p:cNvPr>
          <p:cNvPicPr>
            <a:picLocks noChangeAspect="1"/>
          </p:cNvPicPr>
          <p:nvPr/>
        </p:nvPicPr>
        <p:blipFill rotWithShape="1">
          <a:blip r:embed="rId5">
            <a:clrChange>
              <a:clrFrom>
                <a:srgbClr val="FFFFFF"/>
              </a:clrFrom>
              <a:clrTo>
                <a:srgbClr val="FFFFFF">
                  <a:alpha val="0"/>
                </a:srgbClr>
              </a:clrTo>
            </a:clrChange>
          </a:blip>
          <a:srcRect t="50000"/>
          <a:stretch/>
        </p:blipFill>
        <p:spPr>
          <a:xfrm>
            <a:off x="9336360" y="4636681"/>
            <a:ext cx="1953480" cy="698912"/>
          </a:xfrm>
          <a:prstGeom prst="rect">
            <a:avLst/>
          </a:prstGeom>
        </p:spPr>
      </p:pic>
    </p:spTree>
    <p:extLst>
      <p:ext uri="{BB962C8B-B14F-4D97-AF65-F5344CB8AC3E}">
        <p14:creationId xmlns:p14="http://schemas.microsoft.com/office/powerpoint/2010/main" val="4279754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25d52fde-eb10-4e70-8aa2-c1e9f5b29423"/>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A5AdLARROS338PdZ_kULQ"/>
</p:tagLst>
</file>

<file path=ppt/tags/tag11.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12.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16_t1hs1Tj.vBL_kaSt1Ig"/>
</p:tagLst>
</file>

<file path=ppt/tags/tag21.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NIDX2ZkuT_6_gXEk6x.AdA"/>
</p:tagLst>
</file>

<file path=ppt/tags/tag24.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NIDX2ZkuT_6_gXEk6x.AdA"/>
</p:tagLst>
</file>

<file path=ppt/tags/tag27.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28.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75Ko5fK4RtCWgfiHi9RLQ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16_t1hs1Tj.vBL_kaSt1Ig"/>
</p:tagLst>
</file>

<file path=ppt/tags/tag31.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32.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35.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38.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41.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44.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47.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JOd_gjjdQzeO9kf0_wSg3w"/>
</p:tagLst>
</file>

<file path=ppt/tags/tag50.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53.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56.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59.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62.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65.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k2jDPRtFTc664HS84i.2KA"/>
</p:tagLst>
</file>

<file path=ppt/tags/tag68.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LD7HNMvlQbCZdtvaViFNs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cPGFw_NVS422W_v2S7n6Bg"/>
</p:tagLst>
</file>

<file path=ppt/tags/tag71.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72.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73.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8.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80.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81.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82.xml><?xml version="1.0" encoding="utf-8"?>
<p:tagLst xmlns:a="http://schemas.openxmlformats.org/drawingml/2006/main" xmlns:r="http://schemas.openxmlformats.org/officeDocument/2006/relationships" xmlns:p="http://schemas.openxmlformats.org/presentationml/2006/main">
  <p:tag name="EE4P_MASTERWIZARD" val="Generic_Confidentiality"/>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3uIyzMOgRpWZvBx07YyGM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dNfUm5KtQkuxN9SW375jh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Invent 2019">
  <a:themeElements>
    <a:clrScheme name="Capgemini Invent D">
      <a:dk1>
        <a:sysClr val="windowText" lastClr="000000"/>
      </a:dk1>
      <a:lt1>
        <a:srgbClr val="FFFFFF"/>
      </a:lt1>
      <a:dk2>
        <a:srgbClr val="2B143D"/>
      </a:dk2>
      <a:lt2>
        <a:srgbClr val="ECECEC"/>
      </a:lt2>
      <a:accent1>
        <a:srgbClr val="0070AD"/>
      </a:accent1>
      <a:accent2>
        <a:srgbClr val="12ABDB"/>
      </a:accent2>
      <a:accent3>
        <a:srgbClr val="7F7F7F"/>
      </a:accent3>
      <a:accent4>
        <a:srgbClr val="FF304C"/>
      </a:accent4>
      <a:accent5>
        <a:srgbClr val="95E616"/>
      </a:accent5>
      <a:accent6>
        <a:srgbClr val="00C37B"/>
      </a:accent6>
      <a:hlink>
        <a:srgbClr val="12ABDB"/>
      </a:hlink>
      <a:folHlink>
        <a:srgbClr val="7E39BA"/>
      </a:folHlink>
    </a:clrScheme>
    <a:fontScheme name="Ubuntu">
      <a:majorFont>
        <a:latin typeface="Ubuntu"/>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noFill/>
        </a:ln>
      </a:spPr>
      <a:bodyPr rtlCol="0" anchor="ct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400" dirty="0" smtClean="0"/>
        </a:defPPr>
      </a:lstStyle>
    </a:txDef>
  </a:objectDefaults>
  <a:extraClrSchemeLst/>
  <a:custClrLst>
    <a:custClr name="Light Capgemini Blue">
      <a:srgbClr val="7FBAD9"/>
    </a:custClr>
    <a:custClr name="Light Vibrant Blue">
      <a:srgbClr val="88D5ED"/>
    </a:custClr>
    <a:custClr name="Bright Green">
      <a:srgbClr val="C8FF16"/>
    </a:custClr>
    <a:custClr name="Green">
      <a:srgbClr val="00C37B"/>
    </a:custClr>
    <a:custClr name="Dark Green">
      <a:srgbClr val="15596B"/>
    </a:custClr>
    <a:custClr name="Bright Aqua">
      <a:srgbClr val="01D1D0"/>
    </a:custClr>
    <a:custClr name="Aqua">
      <a:srgbClr val="0F999C"/>
    </a:custClr>
    <a:custClr name="Orange">
      <a:srgbClr val="FF6327"/>
    </a:custClr>
    <a:custClr name="Peach">
      <a:srgbClr val="F37D83"/>
    </a:custClr>
    <a:custClr name="Light Claret">
      <a:srgbClr val="CB2980"/>
    </a:custClr>
    <a:custClr name="Claret">
      <a:srgbClr val="860864"/>
    </a:custClr>
    <a:custClr name="Bright Purple">
      <a:srgbClr val="6D64CC"/>
    </a:custClr>
    <a:custClr name="Purple">
      <a:srgbClr val="7E39BA"/>
    </a:custClr>
    <a:custClr name="Dark Purple">
      <a:srgbClr val="4701A7"/>
    </a:custClr>
  </a:custClrLst>
  <a:extLst>
    <a:ext uri="{05A4C25C-085E-4340-85A3-A5531E510DB2}">
      <thm15:themeFamily xmlns:thm15="http://schemas.microsoft.com/office/thememl/2012/main" name="CapgeminiInvent_Master.pptx" id="{2423E80A-4432-4664-9570-681819EDCB5E}" vid="{DE97A8E3-F5AC-4B71-BEB0-2F89396FAEA6}"/>
    </a:ext>
  </a:extLst>
</a:theme>
</file>

<file path=ppt/theme/theme2.xml><?xml version="1.0" encoding="utf-8"?>
<a:theme xmlns:a="http://schemas.openxmlformats.org/drawingml/2006/main" name="1_Theme FDT V1_13032017">
  <a:themeElements>
    <a:clrScheme name="Custom 2">
      <a:dk1>
        <a:sysClr val="windowText" lastClr="000000"/>
      </a:dk1>
      <a:lt1>
        <a:srgbClr val="FFFFFF"/>
      </a:lt1>
      <a:dk2>
        <a:srgbClr val="22759E"/>
      </a:dk2>
      <a:lt2>
        <a:srgbClr val="939393"/>
      </a:lt2>
      <a:accent1>
        <a:srgbClr val="EEEEEE"/>
      </a:accent1>
      <a:accent2>
        <a:srgbClr val="E39774"/>
      </a:accent2>
      <a:accent3>
        <a:srgbClr val="3DBFA1"/>
      </a:accent3>
      <a:accent4>
        <a:srgbClr val="326273"/>
      </a:accent4>
      <a:accent5>
        <a:srgbClr val="04BFC8"/>
      </a:accent5>
      <a:accent6>
        <a:srgbClr val="04D4DE"/>
      </a:accent6>
      <a:hlink>
        <a:srgbClr val="0563C1"/>
      </a:hlink>
      <a:folHlink>
        <a:srgbClr val="954F72"/>
      </a:folHlink>
    </a:clrScheme>
    <a:fontScheme name="Custom 1">
      <a:majorFont>
        <a:latin typeface="Montserra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heme FDT V1_13032017" id="{F9C680C4-3532-4C6A-8AB9-5D0CB2B048A2}" vid="{E242A4C6-AA06-41A4-A12C-0C9E28E492FE}"/>
    </a:ext>
  </a:extLst>
</a:theme>
</file>

<file path=ppt/theme/theme3.xml><?xml version="1.0" encoding="utf-8"?>
<a:theme xmlns:a="http://schemas.openxmlformats.org/drawingml/2006/main" name="Tema do Office">
  <a:themeElements>
    <a:clrScheme name="Capgemini Invent">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0070A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apgemini Invent">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0070A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E2D3B9963CA3E428D246B1794EBB3D4" ma:contentTypeVersion="6" ma:contentTypeDescription="Crée un document." ma:contentTypeScope="" ma:versionID="d6c2cfa2f739e4203242969cbda5c2e2">
  <xsd:schema xmlns:xsd="http://www.w3.org/2001/XMLSchema" xmlns:xs="http://www.w3.org/2001/XMLSchema" xmlns:p="http://schemas.microsoft.com/office/2006/metadata/properties" xmlns:ns2="a1fcdcff-404f-47c8-af91-9c5ca74dc50e" targetNamespace="http://schemas.microsoft.com/office/2006/metadata/properties" ma:root="true" ma:fieldsID="807e33704acc9cbd5ff3888a82b7f5f6" ns2:_="">
    <xsd:import namespace="a1fcdcff-404f-47c8-af91-9c5ca74dc50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fcdcff-404f-47c8-af91-9c5ca74dc5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5BE65F-3174-4E30-87D4-85105AF424D5}">
  <ds:schemaRefs>
    <ds:schemaRef ds:uri="http://purl.org/dc/dcmitype/"/>
    <ds:schemaRef ds:uri="http://schemas.microsoft.com/office/2006/documentManagement/types"/>
    <ds:schemaRef ds:uri="http://purl.org/dc/elements/1.1/"/>
    <ds:schemaRef ds:uri="http://www.w3.org/XML/1998/namespace"/>
    <ds:schemaRef ds:uri="http://purl.org/dc/terms/"/>
    <ds:schemaRef ds:uri="http://schemas.microsoft.com/office/infopath/2007/PartnerControls"/>
    <ds:schemaRef ds:uri="http://schemas.openxmlformats.org/package/2006/metadata/core-properties"/>
    <ds:schemaRef ds:uri="a1fcdcff-404f-47c8-af91-9c5ca74dc50e"/>
    <ds:schemaRef ds:uri="http://schemas.microsoft.com/office/2006/metadata/properties"/>
  </ds:schemaRefs>
</ds:datastoreItem>
</file>

<file path=customXml/itemProps2.xml><?xml version="1.0" encoding="utf-8"?>
<ds:datastoreItem xmlns:ds="http://schemas.openxmlformats.org/officeDocument/2006/customXml" ds:itemID="{50EFC2C0-CDC0-4B4B-A001-97D980AE9CD9}"/>
</file>

<file path=customXml/itemProps3.xml><?xml version="1.0" encoding="utf-8"?>
<ds:datastoreItem xmlns:ds="http://schemas.openxmlformats.org/officeDocument/2006/customXml" ds:itemID="{95FD7952-AAA7-4851-AB62-057A86C70E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140</Words>
  <Application>Microsoft Macintosh PowerPoint</Application>
  <PresentationFormat>Grand écran</PresentationFormat>
  <Paragraphs>26</Paragraphs>
  <Slides>5</Slides>
  <Notes>0</Notes>
  <HiddenSlides>0</HiddenSlides>
  <MMClips>0</MMClips>
  <ScaleCrop>false</ScaleCrop>
  <HeadingPairs>
    <vt:vector size="8" baseType="variant">
      <vt:variant>
        <vt:lpstr>Polices utilisées</vt:lpstr>
      </vt:variant>
      <vt:variant>
        <vt:i4>8</vt:i4>
      </vt:variant>
      <vt:variant>
        <vt:lpstr>Thème</vt:lpstr>
      </vt:variant>
      <vt:variant>
        <vt:i4>2</vt:i4>
      </vt:variant>
      <vt:variant>
        <vt:lpstr>Serveurs OLE incorporés</vt:lpstr>
      </vt:variant>
      <vt:variant>
        <vt:i4>1</vt:i4>
      </vt:variant>
      <vt:variant>
        <vt:lpstr>Titres des diapositives</vt:lpstr>
      </vt:variant>
      <vt:variant>
        <vt:i4>5</vt:i4>
      </vt:variant>
    </vt:vector>
  </HeadingPairs>
  <TitlesOfParts>
    <vt:vector size="16" baseType="lpstr">
      <vt:lpstr>Arial</vt:lpstr>
      <vt:lpstr>Calibri</vt:lpstr>
      <vt:lpstr>Century Gothic</vt:lpstr>
      <vt:lpstr>Lato</vt:lpstr>
      <vt:lpstr>Montserrat</vt:lpstr>
      <vt:lpstr>Ubuntu</vt:lpstr>
      <vt:lpstr>Verdana</vt:lpstr>
      <vt:lpstr>Wingdings</vt:lpstr>
      <vt:lpstr>Capgemini Invent 2019</vt:lpstr>
      <vt:lpstr>1_Theme FDT V1_13032017</vt:lpstr>
      <vt:lpstr>think-cell Slide</vt:lpstr>
      <vt:lpstr>Présentation PowerPoint</vt:lpstr>
      <vt:lpstr>L’équipe</vt:lpstr>
      <vt:lpstr>Quelques informations sur votre séjour</vt:lpstr>
      <vt:lpstr>Quelques informations sur une course de voile</vt:lpstr>
      <vt:lpstr>Première challenge : course Virtual Regatta (inshore)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2019-09-05T16:38:13Z</dcterms:created>
  <dcterms:modified xsi:type="dcterms:W3CDTF">2019-09-18T15:08:29Z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0x0101002E2D3B9963CA3E428D246B1794EBB3D4</vt:lpwstr>
  </property>
</Properties>
</file>